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146EC5-64F9-4CFB-8671-E519A5B7B4C8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D9F0C762-D9C4-4882-B091-258692277F17}">
      <dgm:prSet custT="1"/>
      <dgm:spPr/>
      <dgm:t>
        <a:bodyPr/>
        <a:lstStyle/>
        <a:p>
          <a:pPr algn="ctr"/>
          <a:r>
            <a:rPr lang="en-US" sz="2400" dirty="0"/>
            <a:t>How to Navigate Results &amp; Reports Section Card</a:t>
          </a:r>
        </a:p>
      </dgm:t>
    </dgm:pt>
    <dgm:pt modelId="{D42B2D32-E33D-48BD-9330-39C79CFC364F}" type="parTrans" cxnId="{A76E57BD-EA6D-4A45-9A1F-CE6333813AAE}">
      <dgm:prSet/>
      <dgm:spPr/>
      <dgm:t>
        <a:bodyPr/>
        <a:lstStyle/>
        <a:p>
          <a:endParaRPr lang="en-US"/>
        </a:p>
      </dgm:t>
    </dgm:pt>
    <dgm:pt modelId="{92B25AFF-20C4-4B4D-BCD3-030A482002FB}" type="sibTrans" cxnId="{A76E57BD-EA6D-4A45-9A1F-CE6333813AAE}">
      <dgm:prSet/>
      <dgm:spPr/>
      <dgm:t>
        <a:bodyPr/>
        <a:lstStyle/>
        <a:p>
          <a:endParaRPr lang="en-US"/>
        </a:p>
      </dgm:t>
    </dgm:pt>
    <dgm:pt modelId="{F533DABE-B368-4716-BB6D-9B5C37FF9443}">
      <dgm:prSet custT="1"/>
      <dgm:spPr/>
      <dgm:t>
        <a:bodyPr/>
        <a:lstStyle/>
        <a:p>
          <a:endParaRPr lang="en-US" sz="2000" dirty="0"/>
        </a:p>
      </dgm:t>
    </dgm:pt>
    <dgm:pt modelId="{CD26F9F4-DE85-4D98-B28F-2C7A177C6713}" type="parTrans" cxnId="{2D5F29F9-343F-4AA2-A970-8317B04BAEB6}">
      <dgm:prSet/>
      <dgm:spPr/>
      <dgm:t>
        <a:bodyPr/>
        <a:lstStyle/>
        <a:p>
          <a:endParaRPr lang="en-US"/>
        </a:p>
      </dgm:t>
    </dgm:pt>
    <dgm:pt modelId="{9073DEA8-2540-41E1-B6DC-D8ED3172AC92}" type="sibTrans" cxnId="{2D5F29F9-343F-4AA2-A970-8317B04BAEB6}">
      <dgm:prSet/>
      <dgm:spPr/>
      <dgm:t>
        <a:bodyPr/>
        <a:lstStyle/>
        <a:p>
          <a:endParaRPr lang="en-US"/>
        </a:p>
      </dgm:t>
    </dgm:pt>
    <dgm:pt modelId="{3CF8C68B-6C39-4BA6-AC8F-CF81A421B1C3}">
      <dgm:prSet custT="1"/>
      <dgm:spPr/>
      <dgm:t>
        <a:bodyPr/>
        <a:lstStyle/>
        <a:p>
          <a:r>
            <a:rPr lang="en-US" sz="2000" dirty="0"/>
            <a:t>Access from the </a:t>
          </a:r>
          <a:r>
            <a:rPr lang="en-US" sz="2000" b="1" dirty="0"/>
            <a:t>Dashboard</a:t>
          </a:r>
          <a:r>
            <a:rPr lang="en-US" sz="2000" dirty="0"/>
            <a:t> by selecting the Results &amp; Reports section card or from the Main Menu</a:t>
          </a:r>
        </a:p>
      </dgm:t>
    </dgm:pt>
    <dgm:pt modelId="{FFC70E46-F37A-4E6B-8895-DBB5C2922749}" type="parTrans" cxnId="{30E9BD1B-1431-4BB3-8AC5-27C6E3987EF3}">
      <dgm:prSet/>
      <dgm:spPr/>
      <dgm:t>
        <a:bodyPr/>
        <a:lstStyle/>
        <a:p>
          <a:endParaRPr lang="en-US"/>
        </a:p>
      </dgm:t>
    </dgm:pt>
    <dgm:pt modelId="{B89B7E99-ECD6-4EA9-A4B2-2367B7E18614}" type="sibTrans" cxnId="{30E9BD1B-1431-4BB3-8AC5-27C6E3987EF3}">
      <dgm:prSet/>
      <dgm:spPr/>
      <dgm:t>
        <a:bodyPr/>
        <a:lstStyle/>
        <a:p>
          <a:endParaRPr lang="en-US"/>
        </a:p>
      </dgm:t>
    </dgm:pt>
    <dgm:pt modelId="{D4163C14-0677-4B58-9428-F61B6F55563B}">
      <dgm:prSet custT="1"/>
      <dgm:spPr/>
      <dgm:t>
        <a:bodyPr/>
        <a:lstStyle/>
        <a:p>
          <a:endParaRPr lang="en-US" sz="2000" dirty="0"/>
        </a:p>
      </dgm:t>
    </dgm:pt>
    <dgm:pt modelId="{C668841A-4794-4422-BE27-F9A1BA8C7E4C}" type="parTrans" cxnId="{CF006C44-7162-43C4-A702-9959789F36A2}">
      <dgm:prSet/>
      <dgm:spPr/>
      <dgm:t>
        <a:bodyPr/>
        <a:lstStyle/>
        <a:p>
          <a:endParaRPr lang="en-US"/>
        </a:p>
      </dgm:t>
    </dgm:pt>
    <dgm:pt modelId="{8D03ADE7-DB31-48D6-B0EF-C2DA408E97D8}" type="sibTrans" cxnId="{CF006C44-7162-43C4-A702-9959789F36A2}">
      <dgm:prSet/>
      <dgm:spPr/>
      <dgm:t>
        <a:bodyPr/>
        <a:lstStyle/>
        <a:p>
          <a:endParaRPr lang="en-US"/>
        </a:p>
      </dgm:t>
    </dgm:pt>
    <dgm:pt modelId="{05E0C729-9D3B-42F4-BF9F-FD70F7238FC1}">
      <dgm:prSet custT="1"/>
      <dgm:spPr/>
      <dgm:t>
        <a:bodyPr/>
        <a:lstStyle/>
        <a:p>
          <a:r>
            <a:rPr lang="en-US" sz="2000" dirty="0"/>
            <a:t>The Dashboard section card will default to the most recent results and visits. Select “</a:t>
          </a:r>
          <a:r>
            <a:rPr lang="en-US" sz="2000" b="1" u="sng" dirty="0"/>
            <a:t>View all results &amp; reports</a:t>
          </a:r>
          <a:r>
            <a:rPr lang="en-US" sz="2000" dirty="0"/>
            <a:t>” and it will display only the Results &amp; Reports on your screen</a:t>
          </a:r>
        </a:p>
      </dgm:t>
    </dgm:pt>
    <dgm:pt modelId="{1C203759-19E6-48D6-9B68-3A3C37886D24}" type="parTrans" cxnId="{C982BDA3-822A-4B03-8B6F-6ECA638DB80B}">
      <dgm:prSet/>
      <dgm:spPr/>
      <dgm:t>
        <a:bodyPr/>
        <a:lstStyle/>
        <a:p>
          <a:endParaRPr lang="en-US"/>
        </a:p>
      </dgm:t>
    </dgm:pt>
    <dgm:pt modelId="{A875ADD3-3F1D-4BC3-9E65-B9169637E0C2}" type="sibTrans" cxnId="{C982BDA3-822A-4B03-8B6F-6ECA638DB80B}">
      <dgm:prSet/>
      <dgm:spPr/>
      <dgm:t>
        <a:bodyPr/>
        <a:lstStyle/>
        <a:p>
          <a:endParaRPr lang="en-US"/>
        </a:p>
      </dgm:t>
    </dgm:pt>
    <dgm:pt modelId="{B4080552-16AE-43A5-BF16-86DFDC5FCE8D}" type="pres">
      <dgm:prSet presAssocID="{2E146EC5-64F9-4CFB-8671-E519A5B7B4C8}" presName="linear" presStyleCnt="0">
        <dgm:presLayoutVars>
          <dgm:animLvl val="lvl"/>
          <dgm:resizeHandles val="exact"/>
        </dgm:presLayoutVars>
      </dgm:prSet>
      <dgm:spPr/>
    </dgm:pt>
    <dgm:pt modelId="{9329854F-4A38-4068-98E2-72B1A4662457}" type="pres">
      <dgm:prSet presAssocID="{D9F0C762-D9C4-4882-B091-258692277F17}" presName="parentText" presStyleLbl="node1" presStyleIdx="0" presStyleCnt="1" custLinFactNeighborX="751" custLinFactNeighborY="-2234">
        <dgm:presLayoutVars>
          <dgm:chMax val="0"/>
          <dgm:bulletEnabled val="1"/>
        </dgm:presLayoutVars>
      </dgm:prSet>
      <dgm:spPr/>
    </dgm:pt>
    <dgm:pt modelId="{40E4E96B-B310-4C1B-8882-7F0C20B176B0}" type="pres">
      <dgm:prSet presAssocID="{D9F0C762-D9C4-4882-B091-258692277F1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0E9BD1B-1431-4BB3-8AC5-27C6E3987EF3}" srcId="{D9F0C762-D9C4-4882-B091-258692277F17}" destId="{3CF8C68B-6C39-4BA6-AC8F-CF81A421B1C3}" srcOrd="1" destOrd="0" parTransId="{FFC70E46-F37A-4E6B-8895-DBB5C2922749}" sibTransId="{B89B7E99-ECD6-4EA9-A4B2-2367B7E18614}"/>
    <dgm:cxn modelId="{E536E62F-9137-49BD-9C43-C2A30CE3423D}" type="presOf" srcId="{D4163C14-0677-4B58-9428-F61B6F55563B}" destId="{40E4E96B-B310-4C1B-8882-7F0C20B176B0}" srcOrd="0" destOrd="3" presId="urn:microsoft.com/office/officeart/2005/8/layout/vList2"/>
    <dgm:cxn modelId="{CF006C44-7162-43C4-A702-9959789F36A2}" srcId="{D9F0C762-D9C4-4882-B091-258692277F17}" destId="{D4163C14-0677-4B58-9428-F61B6F55563B}" srcOrd="3" destOrd="0" parTransId="{C668841A-4794-4422-BE27-F9A1BA8C7E4C}" sibTransId="{8D03ADE7-DB31-48D6-B0EF-C2DA408E97D8}"/>
    <dgm:cxn modelId="{52CB716F-F25D-4D14-B400-63A1AAA2BEDE}" type="presOf" srcId="{2E146EC5-64F9-4CFB-8671-E519A5B7B4C8}" destId="{B4080552-16AE-43A5-BF16-86DFDC5FCE8D}" srcOrd="0" destOrd="0" presId="urn:microsoft.com/office/officeart/2005/8/layout/vList2"/>
    <dgm:cxn modelId="{4F2B815A-876A-422E-9126-729E08B4ED78}" type="presOf" srcId="{3CF8C68B-6C39-4BA6-AC8F-CF81A421B1C3}" destId="{40E4E96B-B310-4C1B-8882-7F0C20B176B0}" srcOrd="0" destOrd="1" presId="urn:microsoft.com/office/officeart/2005/8/layout/vList2"/>
    <dgm:cxn modelId="{9383537C-073F-47A3-977A-0994C6BE5666}" type="presOf" srcId="{F533DABE-B368-4716-BB6D-9B5C37FF9443}" destId="{40E4E96B-B310-4C1B-8882-7F0C20B176B0}" srcOrd="0" destOrd="0" presId="urn:microsoft.com/office/officeart/2005/8/layout/vList2"/>
    <dgm:cxn modelId="{7F48A486-2A28-4928-8A9B-448348C510DE}" type="presOf" srcId="{05E0C729-9D3B-42F4-BF9F-FD70F7238FC1}" destId="{40E4E96B-B310-4C1B-8882-7F0C20B176B0}" srcOrd="0" destOrd="2" presId="urn:microsoft.com/office/officeart/2005/8/layout/vList2"/>
    <dgm:cxn modelId="{C982BDA3-822A-4B03-8B6F-6ECA638DB80B}" srcId="{D9F0C762-D9C4-4882-B091-258692277F17}" destId="{05E0C729-9D3B-42F4-BF9F-FD70F7238FC1}" srcOrd="2" destOrd="0" parTransId="{1C203759-19E6-48D6-9B68-3A3C37886D24}" sibTransId="{A875ADD3-3F1D-4BC3-9E65-B9169637E0C2}"/>
    <dgm:cxn modelId="{A76E57BD-EA6D-4A45-9A1F-CE6333813AAE}" srcId="{2E146EC5-64F9-4CFB-8671-E519A5B7B4C8}" destId="{D9F0C762-D9C4-4882-B091-258692277F17}" srcOrd="0" destOrd="0" parTransId="{D42B2D32-E33D-48BD-9330-39C79CFC364F}" sibTransId="{92B25AFF-20C4-4B4D-BCD3-030A482002FB}"/>
    <dgm:cxn modelId="{559DC3C2-FCC8-44B4-8585-ABB664EB3E1D}" type="presOf" srcId="{D9F0C762-D9C4-4882-B091-258692277F17}" destId="{9329854F-4A38-4068-98E2-72B1A4662457}" srcOrd="0" destOrd="0" presId="urn:microsoft.com/office/officeart/2005/8/layout/vList2"/>
    <dgm:cxn modelId="{2D5F29F9-343F-4AA2-A970-8317B04BAEB6}" srcId="{D9F0C762-D9C4-4882-B091-258692277F17}" destId="{F533DABE-B368-4716-BB6D-9B5C37FF9443}" srcOrd="0" destOrd="0" parTransId="{CD26F9F4-DE85-4D98-B28F-2C7A177C6713}" sibTransId="{9073DEA8-2540-41E1-B6DC-D8ED3172AC92}"/>
    <dgm:cxn modelId="{1EA4E074-5204-4340-A1F3-30AA35E996C7}" type="presParOf" srcId="{B4080552-16AE-43A5-BF16-86DFDC5FCE8D}" destId="{9329854F-4A38-4068-98E2-72B1A4662457}" srcOrd="0" destOrd="0" presId="urn:microsoft.com/office/officeart/2005/8/layout/vList2"/>
    <dgm:cxn modelId="{505BEA2C-3B1B-4C71-8C5B-6C4E72BE371E}" type="presParOf" srcId="{B4080552-16AE-43A5-BF16-86DFDC5FCE8D}" destId="{40E4E96B-B310-4C1B-8882-7F0C20B176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146EC5-64F9-4CFB-8671-E519A5B7B4C8}" type="doc">
      <dgm:prSet loTypeId="urn:microsoft.com/office/officeart/2005/8/layout/vList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D9F0C762-D9C4-4882-B091-258692277F17}">
      <dgm:prSet custT="1"/>
      <dgm:spPr/>
      <dgm:t>
        <a:bodyPr/>
        <a:lstStyle/>
        <a:p>
          <a:pPr algn="ctr"/>
          <a:r>
            <a:rPr lang="en-US" sz="2400" dirty="0"/>
            <a:t>Blue Indicator</a:t>
          </a:r>
        </a:p>
      </dgm:t>
    </dgm:pt>
    <dgm:pt modelId="{D42B2D32-E33D-48BD-9330-39C79CFC364F}" type="parTrans" cxnId="{A76E57BD-EA6D-4A45-9A1F-CE6333813AAE}">
      <dgm:prSet/>
      <dgm:spPr/>
      <dgm:t>
        <a:bodyPr/>
        <a:lstStyle/>
        <a:p>
          <a:endParaRPr lang="en-US"/>
        </a:p>
      </dgm:t>
    </dgm:pt>
    <dgm:pt modelId="{92B25AFF-20C4-4B4D-BCD3-030A482002FB}" type="sibTrans" cxnId="{A76E57BD-EA6D-4A45-9A1F-CE6333813AAE}">
      <dgm:prSet/>
      <dgm:spPr/>
      <dgm:t>
        <a:bodyPr/>
        <a:lstStyle/>
        <a:p>
          <a:endParaRPr lang="en-US"/>
        </a:p>
      </dgm:t>
    </dgm:pt>
    <dgm:pt modelId="{F533DABE-B368-4716-BB6D-9B5C37FF9443}">
      <dgm:prSet custT="1"/>
      <dgm:spPr/>
      <dgm:t>
        <a:bodyPr/>
        <a:lstStyle/>
        <a:p>
          <a:endParaRPr lang="en-US" sz="2000" dirty="0"/>
        </a:p>
      </dgm:t>
    </dgm:pt>
    <dgm:pt modelId="{CD26F9F4-DE85-4D98-B28F-2C7A177C6713}" type="parTrans" cxnId="{2D5F29F9-343F-4AA2-A970-8317B04BAEB6}">
      <dgm:prSet/>
      <dgm:spPr/>
      <dgm:t>
        <a:bodyPr/>
        <a:lstStyle/>
        <a:p>
          <a:endParaRPr lang="en-US"/>
        </a:p>
      </dgm:t>
    </dgm:pt>
    <dgm:pt modelId="{9073DEA8-2540-41E1-B6DC-D8ED3172AC92}" type="sibTrans" cxnId="{2D5F29F9-343F-4AA2-A970-8317B04BAEB6}">
      <dgm:prSet/>
      <dgm:spPr/>
      <dgm:t>
        <a:bodyPr/>
        <a:lstStyle/>
        <a:p>
          <a:endParaRPr lang="en-US"/>
        </a:p>
      </dgm:t>
    </dgm:pt>
    <dgm:pt modelId="{3CF8C68B-6C39-4BA6-AC8F-CF81A421B1C3}">
      <dgm:prSet custT="1"/>
      <dgm:spPr/>
      <dgm:t>
        <a:bodyPr/>
        <a:lstStyle/>
        <a:p>
          <a:r>
            <a:rPr lang="en-US" sz="2000" dirty="0"/>
            <a:t>The blue       is a clickable indicator that will display more information/instructions  </a:t>
          </a:r>
        </a:p>
      </dgm:t>
    </dgm:pt>
    <dgm:pt modelId="{FFC70E46-F37A-4E6B-8895-DBB5C2922749}" type="parTrans" cxnId="{30E9BD1B-1431-4BB3-8AC5-27C6E3987EF3}">
      <dgm:prSet/>
      <dgm:spPr/>
      <dgm:t>
        <a:bodyPr/>
        <a:lstStyle/>
        <a:p>
          <a:endParaRPr lang="en-US"/>
        </a:p>
      </dgm:t>
    </dgm:pt>
    <dgm:pt modelId="{B89B7E99-ECD6-4EA9-A4B2-2367B7E18614}" type="sibTrans" cxnId="{30E9BD1B-1431-4BB3-8AC5-27C6E3987EF3}">
      <dgm:prSet/>
      <dgm:spPr/>
      <dgm:t>
        <a:bodyPr/>
        <a:lstStyle/>
        <a:p>
          <a:endParaRPr lang="en-US"/>
        </a:p>
      </dgm:t>
    </dgm:pt>
    <dgm:pt modelId="{B4080552-16AE-43A5-BF16-86DFDC5FCE8D}" type="pres">
      <dgm:prSet presAssocID="{2E146EC5-64F9-4CFB-8671-E519A5B7B4C8}" presName="linear" presStyleCnt="0">
        <dgm:presLayoutVars>
          <dgm:animLvl val="lvl"/>
          <dgm:resizeHandles val="exact"/>
        </dgm:presLayoutVars>
      </dgm:prSet>
      <dgm:spPr/>
    </dgm:pt>
    <dgm:pt modelId="{9329854F-4A38-4068-98E2-72B1A4662457}" type="pres">
      <dgm:prSet presAssocID="{D9F0C762-D9C4-4882-B091-258692277F17}" presName="parentText" presStyleLbl="node1" presStyleIdx="0" presStyleCnt="1" custLinFactNeighborY="-1314">
        <dgm:presLayoutVars>
          <dgm:chMax val="0"/>
          <dgm:bulletEnabled val="1"/>
        </dgm:presLayoutVars>
      </dgm:prSet>
      <dgm:spPr/>
    </dgm:pt>
    <dgm:pt modelId="{40E4E96B-B310-4C1B-8882-7F0C20B176B0}" type="pres">
      <dgm:prSet presAssocID="{D9F0C762-D9C4-4882-B091-258692277F1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0E9BD1B-1431-4BB3-8AC5-27C6E3987EF3}" srcId="{D9F0C762-D9C4-4882-B091-258692277F17}" destId="{3CF8C68B-6C39-4BA6-AC8F-CF81A421B1C3}" srcOrd="1" destOrd="0" parTransId="{FFC70E46-F37A-4E6B-8895-DBB5C2922749}" sibTransId="{B89B7E99-ECD6-4EA9-A4B2-2367B7E18614}"/>
    <dgm:cxn modelId="{52CB716F-F25D-4D14-B400-63A1AAA2BEDE}" type="presOf" srcId="{2E146EC5-64F9-4CFB-8671-E519A5B7B4C8}" destId="{B4080552-16AE-43A5-BF16-86DFDC5FCE8D}" srcOrd="0" destOrd="0" presId="urn:microsoft.com/office/officeart/2005/8/layout/vList2"/>
    <dgm:cxn modelId="{4F2B815A-876A-422E-9126-729E08B4ED78}" type="presOf" srcId="{3CF8C68B-6C39-4BA6-AC8F-CF81A421B1C3}" destId="{40E4E96B-B310-4C1B-8882-7F0C20B176B0}" srcOrd="0" destOrd="1" presId="urn:microsoft.com/office/officeart/2005/8/layout/vList2"/>
    <dgm:cxn modelId="{9383537C-073F-47A3-977A-0994C6BE5666}" type="presOf" srcId="{F533DABE-B368-4716-BB6D-9B5C37FF9443}" destId="{40E4E96B-B310-4C1B-8882-7F0C20B176B0}" srcOrd="0" destOrd="0" presId="urn:microsoft.com/office/officeart/2005/8/layout/vList2"/>
    <dgm:cxn modelId="{A76E57BD-EA6D-4A45-9A1F-CE6333813AAE}" srcId="{2E146EC5-64F9-4CFB-8671-E519A5B7B4C8}" destId="{D9F0C762-D9C4-4882-B091-258692277F17}" srcOrd="0" destOrd="0" parTransId="{D42B2D32-E33D-48BD-9330-39C79CFC364F}" sibTransId="{92B25AFF-20C4-4B4D-BCD3-030A482002FB}"/>
    <dgm:cxn modelId="{559DC3C2-FCC8-44B4-8585-ABB664EB3E1D}" type="presOf" srcId="{D9F0C762-D9C4-4882-B091-258692277F17}" destId="{9329854F-4A38-4068-98E2-72B1A4662457}" srcOrd="0" destOrd="0" presId="urn:microsoft.com/office/officeart/2005/8/layout/vList2"/>
    <dgm:cxn modelId="{2D5F29F9-343F-4AA2-A970-8317B04BAEB6}" srcId="{D9F0C762-D9C4-4882-B091-258692277F17}" destId="{F533DABE-B368-4716-BB6D-9B5C37FF9443}" srcOrd="0" destOrd="0" parTransId="{CD26F9F4-DE85-4D98-B28F-2C7A177C6713}" sibTransId="{9073DEA8-2540-41E1-B6DC-D8ED3172AC92}"/>
    <dgm:cxn modelId="{1EA4E074-5204-4340-A1F3-30AA35E996C7}" type="presParOf" srcId="{B4080552-16AE-43A5-BF16-86DFDC5FCE8D}" destId="{9329854F-4A38-4068-98E2-72B1A4662457}" srcOrd="0" destOrd="0" presId="urn:microsoft.com/office/officeart/2005/8/layout/vList2"/>
    <dgm:cxn modelId="{505BEA2C-3B1B-4C71-8C5B-6C4E72BE371E}" type="presParOf" srcId="{B4080552-16AE-43A5-BF16-86DFDC5FCE8D}" destId="{40E4E96B-B310-4C1B-8882-7F0C20B176B0}" srcOrd="1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146EC5-64F9-4CFB-8671-E519A5B7B4C8}" type="doc">
      <dgm:prSet loTypeId="urn:microsoft.com/office/officeart/2005/8/layout/v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9F0C762-D9C4-4882-B091-258692277F17}">
      <dgm:prSet custT="1"/>
      <dgm:spPr/>
      <dgm:t>
        <a:bodyPr/>
        <a:lstStyle/>
        <a:p>
          <a:pPr algn="ctr"/>
          <a:r>
            <a:rPr lang="en-US" sz="2400" dirty="0"/>
            <a:t>How to Use Filter Options</a:t>
          </a:r>
        </a:p>
      </dgm:t>
    </dgm:pt>
    <dgm:pt modelId="{D42B2D32-E33D-48BD-9330-39C79CFC364F}" type="parTrans" cxnId="{A76E57BD-EA6D-4A45-9A1F-CE6333813AAE}">
      <dgm:prSet/>
      <dgm:spPr/>
      <dgm:t>
        <a:bodyPr/>
        <a:lstStyle/>
        <a:p>
          <a:endParaRPr lang="en-US"/>
        </a:p>
      </dgm:t>
    </dgm:pt>
    <dgm:pt modelId="{92B25AFF-20C4-4B4D-BCD3-030A482002FB}" type="sibTrans" cxnId="{A76E57BD-EA6D-4A45-9A1F-CE6333813AAE}">
      <dgm:prSet/>
      <dgm:spPr/>
      <dgm:t>
        <a:bodyPr/>
        <a:lstStyle/>
        <a:p>
          <a:endParaRPr lang="en-US"/>
        </a:p>
      </dgm:t>
    </dgm:pt>
    <dgm:pt modelId="{F533DABE-B368-4716-BB6D-9B5C37FF9443}">
      <dgm:prSet custT="1"/>
      <dgm:spPr/>
      <dgm:t>
        <a:bodyPr/>
        <a:lstStyle/>
        <a:p>
          <a:endParaRPr lang="en-US" sz="2000" dirty="0"/>
        </a:p>
      </dgm:t>
    </dgm:pt>
    <dgm:pt modelId="{CD26F9F4-DE85-4D98-B28F-2C7A177C6713}" type="parTrans" cxnId="{2D5F29F9-343F-4AA2-A970-8317B04BAEB6}">
      <dgm:prSet/>
      <dgm:spPr/>
      <dgm:t>
        <a:bodyPr/>
        <a:lstStyle/>
        <a:p>
          <a:endParaRPr lang="en-US"/>
        </a:p>
      </dgm:t>
    </dgm:pt>
    <dgm:pt modelId="{9073DEA8-2540-41E1-B6DC-D8ED3172AC92}" type="sibTrans" cxnId="{2D5F29F9-343F-4AA2-A970-8317B04BAEB6}">
      <dgm:prSet/>
      <dgm:spPr/>
      <dgm:t>
        <a:bodyPr/>
        <a:lstStyle/>
        <a:p>
          <a:endParaRPr lang="en-US"/>
        </a:p>
      </dgm:t>
    </dgm:pt>
    <dgm:pt modelId="{E103DAD4-7BA4-44AD-8BF8-ADCC01CA6183}">
      <dgm:prSet custT="1"/>
      <dgm:spPr/>
      <dgm:t>
        <a:bodyPr/>
        <a:lstStyle/>
        <a:p>
          <a:r>
            <a:rPr lang="en-US" sz="2000" dirty="0"/>
            <a:t>Select “Reports only” to </a:t>
          </a:r>
          <a:r>
            <a:rPr lang="en-US" sz="2000" b="1" i="1" dirty="0"/>
            <a:t>only</a:t>
          </a:r>
          <a:r>
            <a:rPr lang="en-US" sz="2000" dirty="0"/>
            <a:t> view your reports</a:t>
          </a:r>
        </a:p>
      </dgm:t>
    </dgm:pt>
    <dgm:pt modelId="{B222E25A-2F0E-4F4F-B246-3F54674FF1C8}" type="parTrans" cxnId="{55F8369B-27FA-4D24-B0CA-AE7B7ABF25C2}">
      <dgm:prSet/>
      <dgm:spPr/>
      <dgm:t>
        <a:bodyPr/>
        <a:lstStyle/>
        <a:p>
          <a:endParaRPr lang="en-US"/>
        </a:p>
      </dgm:t>
    </dgm:pt>
    <dgm:pt modelId="{56C7D82B-536C-45B5-B0C3-6FB16ED38E2D}" type="sibTrans" cxnId="{55F8369B-27FA-4D24-B0CA-AE7B7ABF25C2}">
      <dgm:prSet/>
      <dgm:spPr/>
      <dgm:t>
        <a:bodyPr/>
        <a:lstStyle/>
        <a:p>
          <a:endParaRPr lang="en-US"/>
        </a:p>
      </dgm:t>
    </dgm:pt>
    <dgm:pt modelId="{FEFB3F28-D85D-4997-8EDC-1F6B05B68E11}">
      <dgm:prSet custT="1"/>
      <dgm:spPr/>
      <dgm:t>
        <a:bodyPr/>
        <a:lstStyle/>
        <a:p>
          <a:r>
            <a:rPr lang="en-US" sz="2000" dirty="0"/>
            <a:t>Keep the default setting to “All” and view both Results and Reports</a:t>
          </a:r>
        </a:p>
      </dgm:t>
    </dgm:pt>
    <dgm:pt modelId="{688F25D1-3AD0-4158-B439-5241A8F0C50E}" type="parTrans" cxnId="{311C7662-0683-4668-BC66-F9035121A6D1}">
      <dgm:prSet/>
      <dgm:spPr/>
      <dgm:t>
        <a:bodyPr/>
        <a:lstStyle/>
        <a:p>
          <a:endParaRPr lang="en-US"/>
        </a:p>
      </dgm:t>
    </dgm:pt>
    <dgm:pt modelId="{5F584A78-26D7-490A-9568-6ADE34D3B022}" type="sibTrans" cxnId="{311C7662-0683-4668-BC66-F9035121A6D1}">
      <dgm:prSet/>
      <dgm:spPr/>
      <dgm:t>
        <a:bodyPr/>
        <a:lstStyle/>
        <a:p>
          <a:endParaRPr lang="en-US"/>
        </a:p>
      </dgm:t>
    </dgm:pt>
    <dgm:pt modelId="{3CF8C68B-6C39-4BA6-AC8F-CF81A421B1C3}">
      <dgm:prSet custT="1"/>
      <dgm:spPr/>
      <dgm:t>
        <a:bodyPr/>
        <a:lstStyle/>
        <a:p>
          <a:r>
            <a:rPr lang="en-US" sz="2000" dirty="0"/>
            <a:t>Select the drop-down arrow next to “</a:t>
          </a:r>
          <a:r>
            <a:rPr lang="en-US" sz="2000" b="0" dirty="0"/>
            <a:t>All</a:t>
          </a:r>
          <a:r>
            <a:rPr lang="en-US" sz="2000" dirty="0"/>
            <a:t>” and select “Results </a:t>
          </a:r>
          <a:r>
            <a:rPr lang="en-US" sz="2000" b="0" i="0" dirty="0"/>
            <a:t>only”</a:t>
          </a:r>
          <a:r>
            <a:rPr lang="en-US" sz="2000" dirty="0"/>
            <a:t> to view </a:t>
          </a:r>
          <a:r>
            <a:rPr lang="en-US" sz="2000" b="1" i="1" dirty="0"/>
            <a:t>only</a:t>
          </a:r>
          <a:r>
            <a:rPr lang="en-US" sz="2000" dirty="0"/>
            <a:t> your results</a:t>
          </a:r>
        </a:p>
      </dgm:t>
    </dgm:pt>
    <dgm:pt modelId="{FFC70E46-F37A-4E6B-8895-DBB5C2922749}" type="parTrans" cxnId="{30E9BD1B-1431-4BB3-8AC5-27C6E3987EF3}">
      <dgm:prSet/>
      <dgm:spPr/>
      <dgm:t>
        <a:bodyPr/>
        <a:lstStyle/>
        <a:p>
          <a:endParaRPr lang="en-US"/>
        </a:p>
      </dgm:t>
    </dgm:pt>
    <dgm:pt modelId="{B89B7E99-ECD6-4EA9-A4B2-2367B7E18614}" type="sibTrans" cxnId="{30E9BD1B-1431-4BB3-8AC5-27C6E3987EF3}">
      <dgm:prSet/>
      <dgm:spPr/>
      <dgm:t>
        <a:bodyPr/>
        <a:lstStyle/>
        <a:p>
          <a:endParaRPr lang="en-US"/>
        </a:p>
      </dgm:t>
    </dgm:pt>
    <dgm:pt modelId="{B4080552-16AE-43A5-BF16-86DFDC5FCE8D}" type="pres">
      <dgm:prSet presAssocID="{2E146EC5-64F9-4CFB-8671-E519A5B7B4C8}" presName="linear" presStyleCnt="0">
        <dgm:presLayoutVars>
          <dgm:animLvl val="lvl"/>
          <dgm:resizeHandles val="exact"/>
        </dgm:presLayoutVars>
      </dgm:prSet>
      <dgm:spPr/>
    </dgm:pt>
    <dgm:pt modelId="{9329854F-4A38-4068-98E2-72B1A4662457}" type="pres">
      <dgm:prSet presAssocID="{D9F0C762-D9C4-4882-B091-258692277F17}" presName="parentText" presStyleLbl="node1" presStyleIdx="0" presStyleCnt="1" custLinFactNeighborX="-1186">
        <dgm:presLayoutVars>
          <dgm:chMax val="0"/>
          <dgm:bulletEnabled val="1"/>
        </dgm:presLayoutVars>
      </dgm:prSet>
      <dgm:spPr/>
    </dgm:pt>
    <dgm:pt modelId="{40E4E96B-B310-4C1B-8882-7F0C20B176B0}" type="pres">
      <dgm:prSet presAssocID="{D9F0C762-D9C4-4882-B091-258692277F1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0E9BD1B-1431-4BB3-8AC5-27C6E3987EF3}" srcId="{D9F0C762-D9C4-4882-B091-258692277F17}" destId="{3CF8C68B-6C39-4BA6-AC8F-CF81A421B1C3}" srcOrd="1" destOrd="0" parTransId="{FFC70E46-F37A-4E6B-8895-DBB5C2922749}" sibTransId="{B89B7E99-ECD6-4EA9-A4B2-2367B7E18614}"/>
    <dgm:cxn modelId="{311C7662-0683-4668-BC66-F9035121A6D1}" srcId="{D9F0C762-D9C4-4882-B091-258692277F17}" destId="{FEFB3F28-D85D-4997-8EDC-1F6B05B68E11}" srcOrd="3" destOrd="0" parTransId="{688F25D1-3AD0-4158-B439-5241A8F0C50E}" sibTransId="{5F584A78-26D7-490A-9568-6ADE34D3B022}"/>
    <dgm:cxn modelId="{52CB716F-F25D-4D14-B400-63A1AAA2BEDE}" type="presOf" srcId="{2E146EC5-64F9-4CFB-8671-E519A5B7B4C8}" destId="{B4080552-16AE-43A5-BF16-86DFDC5FCE8D}" srcOrd="0" destOrd="0" presId="urn:microsoft.com/office/officeart/2005/8/layout/vList2"/>
    <dgm:cxn modelId="{4F2B815A-876A-422E-9126-729E08B4ED78}" type="presOf" srcId="{3CF8C68B-6C39-4BA6-AC8F-CF81A421B1C3}" destId="{40E4E96B-B310-4C1B-8882-7F0C20B176B0}" srcOrd="0" destOrd="1" presId="urn:microsoft.com/office/officeart/2005/8/layout/vList2"/>
    <dgm:cxn modelId="{9383537C-073F-47A3-977A-0994C6BE5666}" type="presOf" srcId="{F533DABE-B368-4716-BB6D-9B5C37FF9443}" destId="{40E4E96B-B310-4C1B-8882-7F0C20B176B0}" srcOrd="0" destOrd="0" presId="urn:microsoft.com/office/officeart/2005/8/layout/vList2"/>
    <dgm:cxn modelId="{55F8369B-27FA-4D24-B0CA-AE7B7ABF25C2}" srcId="{D9F0C762-D9C4-4882-B091-258692277F17}" destId="{E103DAD4-7BA4-44AD-8BF8-ADCC01CA6183}" srcOrd="2" destOrd="0" parTransId="{B222E25A-2F0E-4F4F-B246-3F54674FF1C8}" sibTransId="{56C7D82B-536C-45B5-B0C3-6FB16ED38E2D}"/>
    <dgm:cxn modelId="{A76E57BD-EA6D-4A45-9A1F-CE6333813AAE}" srcId="{2E146EC5-64F9-4CFB-8671-E519A5B7B4C8}" destId="{D9F0C762-D9C4-4882-B091-258692277F17}" srcOrd="0" destOrd="0" parTransId="{D42B2D32-E33D-48BD-9330-39C79CFC364F}" sibTransId="{92B25AFF-20C4-4B4D-BCD3-030A482002FB}"/>
    <dgm:cxn modelId="{559DC3C2-FCC8-44B4-8585-ABB664EB3E1D}" type="presOf" srcId="{D9F0C762-D9C4-4882-B091-258692277F17}" destId="{9329854F-4A38-4068-98E2-72B1A4662457}" srcOrd="0" destOrd="0" presId="urn:microsoft.com/office/officeart/2005/8/layout/vList2"/>
    <dgm:cxn modelId="{0A5F9EC6-0BF1-4F15-97C0-648B2BD0D480}" type="presOf" srcId="{FEFB3F28-D85D-4997-8EDC-1F6B05B68E11}" destId="{40E4E96B-B310-4C1B-8882-7F0C20B176B0}" srcOrd="0" destOrd="3" presId="urn:microsoft.com/office/officeart/2005/8/layout/vList2"/>
    <dgm:cxn modelId="{365022ED-C5F8-4D00-9EAD-15911429BBE1}" type="presOf" srcId="{E103DAD4-7BA4-44AD-8BF8-ADCC01CA6183}" destId="{40E4E96B-B310-4C1B-8882-7F0C20B176B0}" srcOrd="0" destOrd="2" presId="urn:microsoft.com/office/officeart/2005/8/layout/vList2"/>
    <dgm:cxn modelId="{2D5F29F9-343F-4AA2-A970-8317B04BAEB6}" srcId="{D9F0C762-D9C4-4882-B091-258692277F17}" destId="{F533DABE-B368-4716-BB6D-9B5C37FF9443}" srcOrd="0" destOrd="0" parTransId="{CD26F9F4-DE85-4D98-B28F-2C7A177C6713}" sibTransId="{9073DEA8-2540-41E1-B6DC-D8ED3172AC92}"/>
    <dgm:cxn modelId="{1EA4E074-5204-4340-A1F3-30AA35E996C7}" type="presParOf" srcId="{B4080552-16AE-43A5-BF16-86DFDC5FCE8D}" destId="{9329854F-4A38-4068-98E2-72B1A4662457}" srcOrd="0" destOrd="0" presId="urn:microsoft.com/office/officeart/2005/8/layout/vList2"/>
    <dgm:cxn modelId="{505BEA2C-3B1B-4C71-8C5B-6C4E72BE371E}" type="presParOf" srcId="{B4080552-16AE-43A5-BF16-86DFDC5FCE8D}" destId="{40E4E96B-B310-4C1B-8882-7F0C20B176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763553-E3D6-4691-A155-BA4131AE3495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152EE2CE-8FB7-4A15-89C9-ADF4B7ED11E4}">
      <dgm:prSet custT="1"/>
      <dgm:spPr/>
      <dgm:t>
        <a:bodyPr/>
        <a:lstStyle/>
        <a:p>
          <a:pPr algn="ctr"/>
          <a:r>
            <a:rPr lang="en-US" sz="2400" dirty="0"/>
            <a:t>How to use Filter Options</a:t>
          </a:r>
        </a:p>
      </dgm:t>
    </dgm:pt>
    <dgm:pt modelId="{3C1C9136-31E9-41AB-8C39-3285FDAFE9F3}" type="parTrans" cxnId="{B08D3577-3EE6-4B48-858D-1FD2931687D5}">
      <dgm:prSet/>
      <dgm:spPr/>
      <dgm:t>
        <a:bodyPr/>
        <a:lstStyle/>
        <a:p>
          <a:endParaRPr lang="en-US"/>
        </a:p>
      </dgm:t>
    </dgm:pt>
    <dgm:pt modelId="{446508DF-D622-4FFC-875B-8BBD31327D7D}" type="sibTrans" cxnId="{B08D3577-3EE6-4B48-858D-1FD2931687D5}">
      <dgm:prSet/>
      <dgm:spPr/>
      <dgm:t>
        <a:bodyPr/>
        <a:lstStyle/>
        <a:p>
          <a:endParaRPr lang="en-US"/>
        </a:p>
      </dgm:t>
    </dgm:pt>
    <dgm:pt modelId="{3C4A9A7B-01CF-4604-8509-439C4C343046}">
      <dgm:prSet custT="1"/>
      <dgm:spPr/>
      <dgm:t>
        <a:bodyPr/>
        <a:lstStyle/>
        <a:p>
          <a:endParaRPr lang="en-US" sz="2000" dirty="0"/>
        </a:p>
      </dgm:t>
    </dgm:pt>
    <dgm:pt modelId="{C3DF6966-025E-408D-9E01-420C81A6FA53}" type="parTrans" cxnId="{6911EB43-81E3-44FA-8064-F3B6453AF3A4}">
      <dgm:prSet/>
      <dgm:spPr/>
      <dgm:t>
        <a:bodyPr/>
        <a:lstStyle/>
        <a:p>
          <a:endParaRPr lang="en-US"/>
        </a:p>
      </dgm:t>
    </dgm:pt>
    <dgm:pt modelId="{DA0B9CC8-F30B-4320-A677-7EE8839F9981}" type="sibTrans" cxnId="{6911EB43-81E3-44FA-8064-F3B6453AF3A4}">
      <dgm:prSet/>
      <dgm:spPr/>
      <dgm:t>
        <a:bodyPr/>
        <a:lstStyle/>
        <a:p>
          <a:endParaRPr lang="en-US"/>
        </a:p>
      </dgm:t>
    </dgm:pt>
    <dgm:pt modelId="{67208D99-44A4-42A0-A0AC-D1353A21CE94}">
      <dgm:prSet custT="1"/>
      <dgm:spPr/>
      <dgm:t>
        <a:bodyPr/>
        <a:lstStyle/>
        <a:p>
          <a:r>
            <a:rPr lang="en-US" sz="2000" dirty="0"/>
            <a:t>Select “A-Z” to filter results and reports by alpha “A-Z”</a:t>
          </a:r>
        </a:p>
      </dgm:t>
    </dgm:pt>
    <dgm:pt modelId="{972AB7B4-7BFD-42FC-B2F0-810B8518FDFA}" type="parTrans" cxnId="{06A7F92E-4C6E-44C2-BD99-DB4182668E50}">
      <dgm:prSet/>
      <dgm:spPr/>
      <dgm:t>
        <a:bodyPr/>
        <a:lstStyle/>
        <a:p>
          <a:endParaRPr lang="en-US"/>
        </a:p>
      </dgm:t>
    </dgm:pt>
    <dgm:pt modelId="{EA8A178F-3AF8-4611-83BE-17276D53DA63}" type="sibTrans" cxnId="{06A7F92E-4C6E-44C2-BD99-DB4182668E50}">
      <dgm:prSet/>
      <dgm:spPr/>
      <dgm:t>
        <a:bodyPr/>
        <a:lstStyle/>
        <a:p>
          <a:endParaRPr lang="en-US"/>
        </a:p>
      </dgm:t>
    </dgm:pt>
    <dgm:pt modelId="{4E6BA3F8-B80A-4A4E-9064-BAEF70ED907E}">
      <dgm:prSet custT="1"/>
      <dgm:spPr/>
      <dgm:t>
        <a:bodyPr/>
        <a:lstStyle/>
        <a:p>
          <a:r>
            <a:rPr lang="en-US" sz="2000" dirty="0"/>
            <a:t>Select “Z-A” to filter results and reports by alpha “Z-A”</a:t>
          </a:r>
        </a:p>
      </dgm:t>
    </dgm:pt>
    <dgm:pt modelId="{9E7EF4C5-891A-4389-B022-AD6BD9865E12}" type="parTrans" cxnId="{8ABC4AFE-3F4B-43B1-AF21-31108DCCB0A7}">
      <dgm:prSet/>
      <dgm:spPr/>
      <dgm:t>
        <a:bodyPr/>
        <a:lstStyle/>
        <a:p>
          <a:endParaRPr lang="en-US"/>
        </a:p>
      </dgm:t>
    </dgm:pt>
    <dgm:pt modelId="{901102E4-1B96-4206-97CF-0D6B430B230A}" type="sibTrans" cxnId="{8ABC4AFE-3F4B-43B1-AF21-31108DCCB0A7}">
      <dgm:prSet/>
      <dgm:spPr/>
      <dgm:t>
        <a:bodyPr/>
        <a:lstStyle/>
        <a:p>
          <a:endParaRPr lang="en-US"/>
        </a:p>
      </dgm:t>
    </dgm:pt>
    <dgm:pt modelId="{BA378BF9-1BED-41A4-B23B-D5924569691F}">
      <dgm:prSet custT="1"/>
      <dgm:spPr/>
      <dgm:t>
        <a:bodyPr/>
        <a:lstStyle/>
        <a:p>
          <a:r>
            <a:rPr lang="en-US" sz="2000" dirty="0"/>
            <a:t>Keep the default setting to “Most recent” to view the most recent results and reports that have been completed</a:t>
          </a:r>
        </a:p>
      </dgm:t>
    </dgm:pt>
    <dgm:pt modelId="{78C0BFC4-B0F9-42E9-9104-B583A250996A}" type="parTrans" cxnId="{151BC83A-2197-4397-9EA4-359A73E99502}">
      <dgm:prSet/>
      <dgm:spPr/>
      <dgm:t>
        <a:bodyPr/>
        <a:lstStyle/>
        <a:p>
          <a:endParaRPr lang="en-US"/>
        </a:p>
      </dgm:t>
    </dgm:pt>
    <dgm:pt modelId="{6199983A-F601-443B-ABA2-A6CF666B7DF9}" type="sibTrans" cxnId="{151BC83A-2197-4397-9EA4-359A73E99502}">
      <dgm:prSet/>
      <dgm:spPr/>
      <dgm:t>
        <a:bodyPr/>
        <a:lstStyle/>
        <a:p>
          <a:endParaRPr lang="en-US"/>
        </a:p>
      </dgm:t>
    </dgm:pt>
    <dgm:pt modelId="{473BCAE3-CF2F-4248-A64D-04FA0E26C588}">
      <dgm:prSet custT="1"/>
      <dgm:spPr/>
      <dgm:t>
        <a:bodyPr/>
        <a:lstStyle/>
        <a:p>
          <a:r>
            <a:rPr lang="en-US" sz="2000" dirty="0"/>
            <a:t>Click the drop-down and select “Oldest first” to see historical results and reports</a:t>
          </a:r>
        </a:p>
      </dgm:t>
    </dgm:pt>
    <dgm:pt modelId="{C68887A5-2E20-46F6-8C79-260CC9D48635}" type="parTrans" cxnId="{3F1593A6-C6D4-4255-A79D-7228CE20992D}">
      <dgm:prSet/>
      <dgm:spPr/>
      <dgm:t>
        <a:bodyPr/>
        <a:lstStyle/>
        <a:p>
          <a:endParaRPr lang="en-US"/>
        </a:p>
      </dgm:t>
    </dgm:pt>
    <dgm:pt modelId="{D0379238-F6EF-4DC2-BE4A-0C25F5D3E2E0}" type="sibTrans" cxnId="{3F1593A6-C6D4-4255-A79D-7228CE20992D}">
      <dgm:prSet/>
      <dgm:spPr/>
      <dgm:t>
        <a:bodyPr/>
        <a:lstStyle/>
        <a:p>
          <a:endParaRPr lang="en-US"/>
        </a:p>
      </dgm:t>
    </dgm:pt>
    <dgm:pt modelId="{98F72474-8942-478E-AEA9-642CA0C564ED}" type="pres">
      <dgm:prSet presAssocID="{E0763553-E3D6-4691-A155-BA4131AE3495}" presName="linear" presStyleCnt="0">
        <dgm:presLayoutVars>
          <dgm:animLvl val="lvl"/>
          <dgm:resizeHandles val="exact"/>
        </dgm:presLayoutVars>
      </dgm:prSet>
      <dgm:spPr/>
    </dgm:pt>
    <dgm:pt modelId="{0193F99E-C522-44EE-A56F-1E3312744750}" type="pres">
      <dgm:prSet presAssocID="{152EE2CE-8FB7-4A15-89C9-ADF4B7ED11E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5FFF2FD-680E-43D5-B7F1-035B283EC700}" type="pres">
      <dgm:prSet presAssocID="{152EE2CE-8FB7-4A15-89C9-ADF4B7ED11E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EDFBA2E-E97A-48D8-9CB1-127DEB293C52}" type="presOf" srcId="{BA378BF9-1BED-41A4-B23B-D5924569691F}" destId="{A5FFF2FD-680E-43D5-B7F1-035B283EC700}" srcOrd="0" destOrd="4" presId="urn:microsoft.com/office/officeart/2005/8/layout/vList2"/>
    <dgm:cxn modelId="{06A7F92E-4C6E-44C2-BD99-DB4182668E50}" srcId="{152EE2CE-8FB7-4A15-89C9-ADF4B7ED11E4}" destId="{67208D99-44A4-42A0-A0AC-D1353A21CE94}" srcOrd="2" destOrd="0" parTransId="{972AB7B4-7BFD-42FC-B2F0-810B8518FDFA}" sibTransId="{EA8A178F-3AF8-4611-83BE-17276D53DA63}"/>
    <dgm:cxn modelId="{5AABD533-416B-4CBA-A18A-2097CFE7E22F}" type="presOf" srcId="{152EE2CE-8FB7-4A15-89C9-ADF4B7ED11E4}" destId="{0193F99E-C522-44EE-A56F-1E3312744750}" srcOrd="0" destOrd="0" presId="urn:microsoft.com/office/officeart/2005/8/layout/vList2"/>
    <dgm:cxn modelId="{151BC83A-2197-4397-9EA4-359A73E99502}" srcId="{152EE2CE-8FB7-4A15-89C9-ADF4B7ED11E4}" destId="{BA378BF9-1BED-41A4-B23B-D5924569691F}" srcOrd="4" destOrd="0" parTransId="{78C0BFC4-B0F9-42E9-9104-B583A250996A}" sibTransId="{6199983A-F601-443B-ABA2-A6CF666B7DF9}"/>
    <dgm:cxn modelId="{6911EB43-81E3-44FA-8064-F3B6453AF3A4}" srcId="{152EE2CE-8FB7-4A15-89C9-ADF4B7ED11E4}" destId="{3C4A9A7B-01CF-4604-8509-439C4C343046}" srcOrd="0" destOrd="0" parTransId="{C3DF6966-025E-408D-9E01-420C81A6FA53}" sibTransId="{DA0B9CC8-F30B-4320-A677-7EE8839F9981}"/>
    <dgm:cxn modelId="{7287514C-459C-4125-858C-414A9D049ED7}" type="presOf" srcId="{3C4A9A7B-01CF-4604-8509-439C4C343046}" destId="{A5FFF2FD-680E-43D5-B7F1-035B283EC700}" srcOrd="0" destOrd="0" presId="urn:microsoft.com/office/officeart/2005/8/layout/vList2"/>
    <dgm:cxn modelId="{1DE18D6E-4214-4B09-99AC-825AF25E99F6}" type="presOf" srcId="{E0763553-E3D6-4691-A155-BA4131AE3495}" destId="{98F72474-8942-478E-AEA9-642CA0C564ED}" srcOrd="0" destOrd="0" presId="urn:microsoft.com/office/officeart/2005/8/layout/vList2"/>
    <dgm:cxn modelId="{B08D3577-3EE6-4B48-858D-1FD2931687D5}" srcId="{E0763553-E3D6-4691-A155-BA4131AE3495}" destId="{152EE2CE-8FB7-4A15-89C9-ADF4B7ED11E4}" srcOrd="0" destOrd="0" parTransId="{3C1C9136-31E9-41AB-8C39-3285FDAFE9F3}" sibTransId="{446508DF-D622-4FFC-875B-8BBD31327D7D}"/>
    <dgm:cxn modelId="{8F67FC94-952B-4D14-B4DF-F17AC81611D4}" type="presOf" srcId="{67208D99-44A4-42A0-A0AC-D1353A21CE94}" destId="{A5FFF2FD-680E-43D5-B7F1-035B283EC700}" srcOrd="0" destOrd="2" presId="urn:microsoft.com/office/officeart/2005/8/layout/vList2"/>
    <dgm:cxn modelId="{3F1593A6-C6D4-4255-A79D-7228CE20992D}" srcId="{152EE2CE-8FB7-4A15-89C9-ADF4B7ED11E4}" destId="{473BCAE3-CF2F-4248-A64D-04FA0E26C588}" srcOrd="1" destOrd="0" parTransId="{C68887A5-2E20-46F6-8C79-260CC9D48635}" sibTransId="{D0379238-F6EF-4DC2-BE4A-0C25F5D3E2E0}"/>
    <dgm:cxn modelId="{10D9F9B8-2C52-4A6E-856A-59DEADF30117}" type="presOf" srcId="{4E6BA3F8-B80A-4A4E-9064-BAEF70ED907E}" destId="{A5FFF2FD-680E-43D5-B7F1-035B283EC700}" srcOrd="0" destOrd="3" presId="urn:microsoft.com/office/officeart/2005/8/layout/vList2"/>
    <dgm:cxn modelId="{DBD7A6EA-9B3F-4C63-9358-2CAB5FD12C40}" type="presOf" srcId="{473BCAE3-CF2F-4248-A64D-04FA0E26C588}" destId="{A5FFF2FD-680E-43D5-B7F1-035B283EC700}" srcOrd="0" destOrd="1" presId="urn:microsoft.com/office/officeart/2005/8/layout/vList2"/>
    <dgm:cxn modelId="{8ABC4AFE-3F4B-43B1-AF21-31108DCCB0A7}" srcId="{152EE2CE-8FB7-4A15-89C9-ADF4B7ED11E4}" destId="{4E6BA3F8-B80A-4A4E-9064-BAEF70ED907E}" srcOrd="3" destOrd="0" parTransId="{9E7EF4C5-891A-4389-B022-AD6BD9865E12}" sibTransId="{901102E4-1B96-4206-97CF-0D6B430B230A}"/>
    <dgm:cxn modelId="{FFB538CD-4803-43C3-9DC6-360BFB99B839}" type="presParOf" srcId="{98F72474-8942-478E-AEA9-642CA0C564ED}" destId="{0193F99E-C522-44EE-A56F-1E3312744750}" srcOrd="0" destOrd="0" presId="urn:microsoft.com/office/officeart/2005/8/layout/vList2"/>
    <dgm:cxn modelId="{B0680775-664C-4E8C-9A81-DE7C87A04DB6}" type="presParOf" srcId="{98F72474-8942-478E-AEA9-642CA0C564ED}" destId="{A5FFF2FD-680E-43D5-B7F1-035B283EC70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763553-E3D6-4691-A155-BA4131AE3495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152EE2CE-8FB7-4A15-89C9-ADF4B7ED11E4}">
      <dgm:prSet custT="1"/>
      <dgm:spPr/>
      <dgm:t>
        <a:bodyPr/>
        <a:lstStyle/>
        <a:p>
          <a:pPr algn="ctr">
            <a:buNone/>
          </a:pPr>
          <a:r>
            <a:rPr lang="en-US" sz="2400" dirty="0"/>
            <a:t>How to access your full report (s)</a:t>
          </a:r>
        </a:p>
      </dgm:t>
    </dgm:pt>
    <dgm:pt modelId="{3C1C9136-31E9-41AB-8C39-3285FDAFE9F3}" type="parTrans" cxnId="{B08D3577-3EE6-4B48-858D-1FD2931687D5}">
      <dgm:prSet/>
      <dgm:spPr/>
      <dgm:t>
        <a:bodyPr/>
        <a:lstStyle/>
        <a:p>
          <a:endParaRPr lang="en-US"/>
        </a:p>
      </dgm:t>
    </dgm:pt>
    <dgm:pt modelId="{446508DF-D622-4FFC-875B-8BBD31327D7D}" type="sibTrans" cxnId="{B08D3577-3EE6-4B48-858D-1FD2931687D5}">
      <dgm:prSet/>
      <dgm:spPr/>
      <dgm:t>
        <a:bodyPr/>
        <a:lstStyle/>
        <a:p>
          <a:endParaRPr lang="en-US"/>
        </a:p>
      </dgm:t>
    </dgm:pt>
    <dgm:pt modelId="{3C4A9A7B-01CF-4604-8509-439C4C343046}">
      <dgm:prSet custT="1"/>
      <dgm:spPr/>
      <dgm:t>
        <a:bodyPr/>
        <a:lstStyle/>
        <a:p>
          <a:endParaRPr lang="en-US" sz="2000" dirty="0"/>
        </a:p>
      </dgm:t>
    </dgm:pt>
    <dgm:pt modelId="{C3DF6966-025E-408D-9E01-420C81A6FA53}" type="parTrans" cxnId="{6911EB43-81E3-44FA-8064-F3B6453AF3A4}">
      <dgm:prSet/>
      <dgm:spPr/>
      <dgm:t>
        <a:bodyPr/>
        <a:lstStyle/>
        <a:p>
          <a:endParaRPr lang="en-US"/>
        </a:p>
      </dgm:t>
    </dgm:pt>
    <dgm:pt modelId="{DA0B9CC8-F30B-4320-A677-7EE8839F9981}" type="sibTrans" cxnId="{6911EB43-81E3-44FA-8064-F3B6453AF3A4}">
      <dgm:prSet/>
      <dgm:spPr/>
      <dgm:t>
        <a:bodyPr/>
        <a:lstStyle/>
        <a:p>
          <a:endParaRPr lang="en-US"/>
        </a:p>
      </dgm:t>
    </dgm:pt>
    <dgm:pt modelId="{81BF92E3-72EE-4DB9-A699-7D48039B66BD}">
      <dgm:prSet custT="1"/>
      <dgm:spPr/>
      <dgm:t>
        <a:bodyPr/>
        <a:lstStyle/>
        <a:p>
          <a:r>
            <a:rPr lang="en-US" sz="2000" dirty="0"/>
            <a:t>Your report will display and can be printed by selecting the print icon</a:t>
          </a:r>
        </a:p>
      </dgm:t>
    </dgm:pt>
    <dgm:pt modelId="{6A8169E9-F235-4490-8864-702290055FEE}" type="parTrans" cxnId="{833C6CFD-C036-4CEA-A702-84B839235522}">
      <dgm:prSet/>
      <dgm:spPr/>
      <dgm:t>
        <a:bodyPr/>
        <a:lstStyle/>
        <a:p>
          <a:endParaRPr lang="en-US"/>
        </a:p>
      </dgm:t>
    </dgm:pt>
    <dgm:pt modelId="{CE73A8FB-6EE7-4108-80F1-C00CCFC5D6F0}" type="sibTrans" cxnId="{833C6CFD-C036-4CEA-A702-84B839235522}">
      <dgm:prSet/>
      <dgm:spPr/>
      <dgm:t>
        <a:bodyPr/>
        <a:lstStyle/>
        <a:p>
          <a:endParaRPr lang="en-US"/>
        </a:p>
      </dgm:t>
    </dgm:pt>
    <dgm:pt modelId="{BA9EFA0C-B8B0-414D-A8D3-439AADBE8716}">
      <dgm:prSet custT="1"/>
      <dgm:spPr/>
      <dgm:t>
        <a:bodyPr/>
        <a:lstStyle/>
        <a:p>
          <a:endParaRPr lang="en-US" sz="2000" dirty="0"/>
        </a:p>
      </dgm:t>
    </dgm:pt>
    <dgm:pt modelId="{5337FF9E-41C1-4FBE-A404-2FC22B51BD53}" type="parTrans" cxnId="{FC376983-EA14-4E4F-85E0-643802B46386}">
      <dgm:prSet/>
      <dgm:spPr/>
      <dgm:t>
        <a:bodyPr/>
        <a:lstStyle/>
        <a:p>
          <a:endParaRPr lang="en-US"/>
        </a:p>
      </dgm:t>
    </dgm:pt>
    <dgm:pt modelId="{A9794742-9631-4F77-91E3-90637B785310}" type="sibTrans" cxnId="{FC376983-EA14-4E4F-85E0-643802B46386}">
      <dgm:prSet/>
      <dgm:spPr/>
      <dgm:t>
        <a:bodyPr/>
        <a:lstStyle/>
        <a:p>
          <a:endParaRPr lang="en-US"/>
        </a:p>
      </dgm:t>
    </dgm:pt>
    <dgm:pt modelId="{0C462BA2-F3DB-472A-B315-8171A9A21D08}">
      <dgm:prSet custT="1"/>
      <dgm:spPr/>
      <dgm:t>
        <a:bodyPr/>
        <a:lstStyle/>
        <a:p>
          <a:r>
            <a:rPr lang="en-US" sz="2000" dirty="0"/>
            <a:t>Select the blue link “View report” on the section card</a:t>
          </a:r>
        </a:p>
      </dgm:t>
    </dgm:pt>
    <dgm:pt modelId="{EBE82E2D-6B3E-47C6-883D-51995F512113}" type="parTrans" cxnId="{A27B29FD-99DA-4D26-9C3F-F9C3A5E6ACB1}">
      <dgm:prSet/>
      <dgm:spPr/>
      <dgm:t>
        <a:bodyPr/>
        <a:lstStyle/>
        <a:p>
          <a:endParaRPr lang="en-US"/>
        </a:p>
      </dgm:t>
    </dgm:pt>
    <dgm:pt modelId="{A0197D52-FF6D-42F6-A4D9-471B31517F60}" type="sibTrans" cxnId="{A27B29FD-99DA-4D26-9C3F-F9C3A5E6ACB1}">
      <dgm:prSet/>
      <dgm:spPr/>
      <dgm:t>
        <a:bodyPr/>
        <a:lstStyle/>
        <a:p>
          <a:endParaRPr lang="en-US"/>
        </a:p>
      </dgm:t>
    </dgm:pt>
    <dgm:pt modelId="{98F72474-8942-478E-AEA9-642CA0C564ED}" type="pres">
      <dgm:prSet presAssocID="{E0763553-E3D6-4691-A155-BA4131AE3495}" presName="linear" presStyleCnt="0">
        <dgm:presLayoutVars>
          <dgm:animLvl val="lvl"/>
          <dgm:resizeHandles val="exact"/>
        </dgm:presLayoutVars>
      </dgm:prSet>
      <dgm:spPr/>
    </dgm:pt>
    <dgm:pt modelId="{0193F99E-C522-44EE-A56F-1E3312744750}" type="pres">
      <dgm:prSet presAssocID="{152EE2CE-8FB7-4A15-89C9-ADF4B7ED11E4}" presName="parentText" presStyleLbl="node1" presStyleIdx="0" presStyleCnt="1" custLinFactX="9727" custLinFactNeighborX="100000" custLinFactNeighborY="-12288">
        <dgm:presLayoutVars>
          <dgm:chMax val="0"/>
          <dgm:bulletEnabled val="1"/>
        </dgm:presLayoutVars>
      </dgm:prSet>
      <dgm:spPr/>
    </dgm:pt>
    <dgm:pt modelId="{A5FFF2FD-680E-43D5-B7F1-035B283EC700}" type="pres">
      <dgm:prSet presAssocID="{152EE2CE-8FB7-4A15-89C9-ADF4B7ED11E4}" presName="childText" presStyleLbl="revTx" presStyleIdx="0" presStyleCnt="1" custLinFactNeighborX="-203" custLinFactNeighborY="18412">
        <dgm:presLayoutVars>
          <dgm:bulletEnabled val="1"/>
        </dgm:presLayoutVars>
      </dgm:prSet>
      <dgm:spPr/>
    </dgm:pt>
  </dgm:ptLst>
  <dgm:cxnLst>
    <dgm:cxn modelId="{5AABD533-416B-4CBA-A18A-2097CFE7E22F}" type="presOf" srcId="{152EE2CE-8FB7-4A15-89C9-ADF4B7ED11E4}" destId="{0193F99E-C522-44EE-A56F-1E3312744750}" srcOrd="0" destOrd="0" presId="urn:microsoft.com/office/officeart/2005/8/layout/vList2"/>
    <dgm:cxn modelId="{47B64336-6799-46D0-AF4C-B588613E9662}" type="presOf" srcId="{0C462BA2-F3DB-472A-B315-8171A9A21D08}" destId="{A5FFF2FD-680E-43D5-B7F1-035B283EC700}" srcOrd="0" destOrd="1" presId="urn:microsoft.com/office/officeart/2005/8/layout/vList2"/>
    <dgm:cxn modelId="{9FCB7B39-9699-4360-B765-EF4FB82CE3E4}" type="presOf" srcId="{BA9EFA0C-B8B0-414D-A8D3-439AADBE8716}" destId="{A5FFF2FD-680E-43D5-B7F1-035B283EC700}" srcOrd="0" destOrd="2" presId="urn:microsoft.com/office/officeart/2005/8/layout/vList2"/>
    <dgm:cxn modelId="{6911EB43-81E3-44FA-8064-F3B6453AF3A4}" srcId="{152EE2CE-8FB7-4A15-89C9-ADF4B7ED11E4}" destId="{3C4A9A7B-01CF-4604-8509-439C4C343046}" srcOrd="0" destOrd="0" parTransId="{C3DF6966-025E-408D-9E01-420C81A6FA53}" sibTransId="{DA0B9CC8-F30B-4320-A677-7EE8839F9981}"/>
    <dgm:cxn modelId="{7287514C-459C-4125-858C-414A9D049ED7}" type="presOf" srcId="{3C4A9A7B-01CF-4604-8509-439C4C343046}" destId="{A5FFF2FD-680E-43D5-B7F1-035B283EC700}" srcOrd="0" destOrd="0" presId="urn:microsoft.com/office/officeart/2005/8/layout/vList2"/>
    <dgm:cxn modelId="{1DE18D6E-4214-4B09-99AC-825AF25E99F6}" type="presOf" srcId="{E0763553-E3D6-4691-A155-BA4131AE3495}" destId="{98F72474-8942-478E-AEA9-642CA0C564ED}" srcOrd="0" destOrd="0" presId="urn:microsoft.com/office/officeart/2005/8/layout/vList2"/>
    <dgm:cxn modelId="{B08D3577-3EE6-4B48-858D-1FD2931687D5}" srcId="{E0763553-E3D6-4691-A155-BA4131AE3495}" destId="{152EE2CE-8FB7-4A15-89C9-ADF4B7ED11E4}" srcOrd="0" destOrd="0" parTransId="{3C1C9136-31E9-41AB-8C39-3285FDAFE9F3}" sibTransId="{446508DF-D622-4FFC-875B-8BBD31327D7D}"/>
    <dgm:cxn modelId="{FC376983-EA14-4E4F-85E0-643802B46386}" srcId="{152EE2CE-8FB7-4A15-89C9-ADF4B7ED11E4}" destId="{BA9EFA0C-B8B0-414D-A8D3-439AADBE8716}" srcOrd="2" destOrd="0" parTransId="{5337FF9E-41C1-4FBE-A404-2FC22B51BD53}" sibTransId="{A9794742-9631-4F77-91E3-90637B785310}"/>
    <dgm:cxn modelId="{E1D501E8-C5FF-405E-9C5A-3E7B8118A426}" type="presOf" srcId="{81BF92E3-72EE-4DB9-A699-7D48039B66BD}" destId="{A5FFF2FD-680E-43D5-B7F1-035B283EC700}" srcOrd="0" destOrd="3" presId="urn:microsoft.com/office/officeart/2005/8/layout/vList2"/>
    <dgm:cxn modelId="{A27B29FD-99DA-4D26-9C3F-F9C3A5E6ACB1}" srcId="{152EE2CE-8FB7-4A15-89C9-ADF4B7ED11E4}" destId="{0C462BA2-F3DB-472A-B315-8171A9A21D08}" srcOrd="1" destOrd="0" parTransId="{EBE82E2D-6B3E-47C6-883D-51995F512113}" sibTransId="{A0197D52-FF6D-42F6-A4D9-471B31517F60}"/>
    <dgm:cxn modelId="{833C6CFD-C036-4CEA-A702-84B839235522}" srcId="{152EE2CE-8FB7-4A15-89C9-ADF4B7ED11E4}" destId="{81BF92E3-72EE-4DB9-A699-7D48039B66BD}" srcOrd="3" destOrd="0" parTransId="{6A8169E9-F235-4490-8864-702290055FEE}" sibTransId="{CE73A8FB-6EE7-4108-80F1-C00CCFC5D6F0}"/>
    <dgm:cxn modelId="{FFB538CD-4803-43C3-9DC6-360BFB99B839}" type="presParOf" srcId="{98F72474-8942-478E-AEA9-642CA0C564ED}" destId="{0193F99E-C522-44EE-A56F-1E3312744750}" srcOrd="0" destOrd="0" presId="urn:microsoft.com/office/officeart/2005/8/layout/vList2"/>
    <dgm:cxn modelId="{B0680775-664C-4E8C-9A81-DE7C87A04DB6}" type="presParOf" srcId="{98F72474-8942-478E-AEA9-642CA0C564ED}" destId="{A5FFF2FD-680E-43D5-B7F1-035B283EC70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763553-E3D6-4691-A155-BA4131AE3495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152EE2CE-8FB7-4A15-89C9-ADF4B7ED11E4}">
      <dgm:prSet custT="1"/>
      <dgm:spPr/>
      <dgm:t>
        <a:bodyPr/>
        <a:lstStyle/>
        <a:p>
          <a:pPr algn="ctr">
            <a:buNone/>
          </a:pPr>
          <a:r>
            <a:rPr lang="en-US" sz="2400" dirty="0"/>
            <a:t>How to access your result details</a:t>
          </a:r>
        </a:p>
      </dgm:t>
    </dgm:pt>
    <dgm:pt modelId="{3C1C9136-31E9-41AB-8C39-3285FDAFE9F3}" type="parTrans" cxnId="{B08D3577-3EE6-4B48-858D-1FD2931687D5}">
      <dgm:prSet/>
      <dgm:spPr/>
      <dgm:t>
        <a:bodyPr/>
        <a:lstStyle/>
        <a:p>
          <a:endParaRPr lang="en-US"/>
        </a:p>
      </dgm:t>
    </dgm:pt>
    <dgm:pt modelId="{446508DF-D622-4FFC-875B-8BBD31327D7D}" type="sibTrans" cxnId="{B08D3577-3EE6-4B48-858D-1FD2931687D5}">
      <dgm:prSet/>
      <dgm:spPr/>
      <dgm:t>
        <a:bodyPr/>
        <a:lstStyle/>
        <a:p>
          <a:endParaRPr lang="en-US"/>
        </a:p>
      </dgm:t>
    </dgm:pt>
    <dgm:pt modelId="{3C4A9A7B-01CF-4604-8509-439C4C343046}">
      <dgm:prSet custT="1"/>
      <dgm:spPr/>
      <dgm:t>
        <a:bodyPr/>
        <a:lstStyle/>
        <a:p>
          <a:r>
            <a:rPr lang="en-US" sz="2000" dirty="0"/>
            <a:t>Select the blue link “View details” on the section card</a:t>
          </a:r>
        </a:p>
      </dgm:t>
    </dgm:pt>
    <dgm:pt modelId="{C3DF6966-025E-408D-9E01-420C81A6FA53}" type="parTrans" cxnId="{6911EB43-81E3-44FA-8064-F3B6453AF3A4}">
      <dgm:prSet/>
      <dgm:spPr/>
      <dgm:t>
        <a:bodyPr/>
        <a:lstStyle/>
        <a:p>
          <a:endParaRPr lang="en-US"/>
        </a:p>
      </dgm:t>
    </dgm:pt>
    <dgm:pt modelId="{DA0B9CC8-F30B-4320-A677-7EE8839F9981}" type="sibTrans" cxnId="{6911EB43-81E3-44FA-8064-F3B6453AF3A4}">
      <dgm:prSet/>
      <dgm:spPr/>
      <dgm:t>
        <a:bodyPr/>
        <a:lstStyle/>
        <a:p>
          <a:endParaRPr lang="en-US"/>
        </a:p>
      </dgm:t>
    </dgm:pt>
    <dgm:pt modelId="{81BF92E3-72EE-4DB9-A699-7D48039B66BD}">
      <dgm:prSet custT="1"/>
      <dgm:spPr/>
      <dgm:t>
        <a:bodyPr/>
        <a:lstStyle/>
        <a:p>
          <a:r>
            <a:rPr lang="en-US" sz="2000" dirty="0"/>
            <a:t>Result details will be displayed. Options you can choose from:</a:t>
          </a:r>
        </a:p>
      </dgm:t>
    </dgm:pt>
    <dgm:pt modelId="{6A8169E9-F235-4490-8864-702290055FEE}" type="parTrans" cxnId="{833C6CFD-C036-4CEA-A702-84B839235522}">
      <dgm:prSet/>
      <dgm:spPr/>
      <dgm:t>
        <a:bodyPr/>
        <a:lstStyle/>
        <a:p>
          <a:endParaRPr lang="en-US"/>
        </a:p>
      </dgm:t>
    </dgm:pt>
    <dgm:pt modelId="{CE73A8FB-6EE7-4108-80F1-C00CCFC5D6F0}" type="sibTrans" cxnId="{833C6CFD-C036-4CEA-A702-84B839235522}">
      <dgm:prSet/>
      <dgm:spPr/>
      <dgm:t>
        <a:bodyPr/>
        <a:lstStyle/>
        <a:p>
          <a:endParaRPr lang="en-US"/>
        </a:p>
      </dgm:t>
    </dgm:pt>
    <dgm:pt modelId="{84DFEA18-345E-458A-A006-066B326D3D12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b="1" u="sng" dirty="0">
              <a:highlight>
                <a:srgbClr val="FFFF00"/>
              </a:highlight>
            </a:rPr>
            <a:t>Details</a:t>
          </a:r>
          <a:r>
            <a:rPr lang="en-US" sz="2000" dirty="0"/>
            <a:t> (default screen). This option provides result details &gt; collection &gt; print option &gt; view full report</a:t>
          </a:r>
        </a:p>
      </dgm:t>
    </dgm:pt>
    <dgm:pt modelId="{AA30F883-F5F4-4351-A8AD-5C76F30A9359}" type="parTrans" cxnId="{C0D52E5A-CC2E-492E-9C59-3412963E71C1}">
      <dgm:prSet/>
      <dgm:spPr/>
      <dgm:t>
        <a:bodyPr/>
        <a:lstStyle/>
        <a:p>
          <a:endParaRPr lang="en-US"/>
        </a:p>
      </dgm:t>
    </dgm:pt>
    <dgm:pt modelId="{2E86BEB4-B78A-4AE4-B3B3-A6BB19D3E593}" type="sibTrans" cxnId="{C0D52E5A-CC2E-492E-9C59-3412963E71C1}">
      <dgm:prSet/>
      <dgm:spPr/>
      <dgm:t>
        <a:bodyPr/>
        <a:lstStyle/>
        <a:p>
          <a:endParaRPr lang="en-US"/>
        </a:p>
      </dgm:t>
    </dgm:pt>
    <dgm:pt modelId="{B55E3550-C307-4BB8-A7EE-06AA40E38D94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b="1" u="sng" dirty="0">
              <a:highlight>
                <a:srgbClr val="FFFF00"/>
              </a:highlight>
            </a:rPr>
            <a:t>Past Results</a:t>
          </a:r>
          <a:r>
            <a:rPr lang="en-US" sz="2000" b="0" u="none" dirty="0">
              <a:highlight>
                <a:srgbClr val="FFFF00"/>
              </a:highlight>
            </a:rPr>
            <a:t> </a:t>
          </a:r>
          <a:r>
            <a:rPr lang="en-US" sz="2000" b="0" u="none" dirty="0"/>
            <a:t>allows to view historical results and view full reports</a:t>
          </a:r>
          <a:endParaRPr lang="en-US" sz="2000" b="1" u="sng" dirty="0"/>
        </a:p>
      </dgm:t>
    </dgm:pt>
    <dgm:pt modelId="{07AD52E2-322B-4886-9009-C921BB4127B1}" type="parTrans" cxnId="{4475D405-B3BB-4391-B4A2-EE5139DDB517}">
      <dgm:prSet/>
      <dgm:spPr/>
      <dgm:t>
        <a:bodyPr/>
        <a:lstStyle/>
        <a:p>
          <a:endParaRPr lang="en-US"/>
        </a:p>
      </dgm:t>
    </dgm:pt>
    <dgm:pt modelId="{FDE1790D-8BB4-4C1D-937F-972B0133630C}" type="sibTrans" cxnId="{4475D405-B3BB-4391-B4A2-EE5139DDB517}">
      <dgm:prSet/>
      <dgm:spPr/>
      <dgm:t>
        <a:bodyPr/>
        <a:lstStyle/>
        <a:p>
          <a:endParaRPr lang="en-US"/>
        </a:p>
      </dgm:t>
    </dgm:pt>
    <dgm:pt modelId="{A55D788E-7C70-459A-86DA-925EBD02BD75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b="1" u="sng" dirty="0">
              <a:highlight>
                <a:srgbClr val="FFFF00"/>
              </a:highlight>
            </a:rPr>
            <a:t>Graph</a:t>
          </a:r>
          <a:r>
            <a:rPr lang="en-US" sz="2000" b="0" u="none" dirty="0"/>
            <a:t> is a visual that allows you to view trends in your lab results</a:t>
          </a:r>
          <a:endParaRPr lang="en-US" sz="2000" b="1" u="sng" dirty="0"/>
        </a:p>
      </dgm:t>
    </dgm:pt>
    <dgm:pt modelId="{2B759B45-3F86-4D00-9CFB-9C5084170DA5}" type="parTrans" cxnId="{6BA284D2-1A3C-4327-9A87-DDEAC2773B39}">
      <dgm:prSet/>
      <dgm:spPr/>
      <dgm:t>
        <a:bodyPr/>
        <a:lstStyle/>
        <a:p>
          <a:endParaRPr lang="en-US"/>
        </a:p>
      </dgm:t>
    </dgm:pt>
    <dgm:pt modelId="{8F8CCC8B-E765-4C00-83D7-4CA480720F26}" type="sibTrans" cxnId="{6BA284D2-1A3C-4327-9A87-DDEAC2773B39}">
      <dgm:prSet/>
      <dgm:spPr/>
      <dgm:t>
        <a:bodyPr/>
        <a:lstStyle/>
        <a:p>
          <a:endParaRPr lang="en-US"/>
        </a:p>
      </dgm:t>
    </dgm:pt>
    <dgm:pt modelId="{98F72474-8942-478E-AEA9-642CA0C564ED}" type="pres">
      <dgm:prSet presAssocID="{E0763553-E3D6-4691-A155-BA4131AE3495}" presName="linear" presStyleCnt="0">
        <dgm:presLayoutVars>
          <dgm:animLvl val="lvl"/>
          <dgm:resizeHandles val="exact"/>
        </dgm:presLayoutVars>
      </dgm:prSet>
      <dgm:spPr/>
    </dgm:pt>
    <dgm:pt modelId="{0193F99E-C522-44EE-A56F-1E3312744750}" type="pres">
      <dgm:prSet presAssocID="{152EE2CE-8FB7-4A15-89C9-ADF4B7ED11E4}" presName="parentText" presStyleLbl="node1" presStyleIdx="0" presStyleCnt="1" custLinFactNeighborX="-272" custLinFactNeighborY="-12279">
        <dgm:presLayoutVars>
          <dgm:chMax val="0"/>
          <dgm:bulletEnabled val="1"/>
        </dgm:presLayoutVars>
      </dgm:prSet>
      <dgm:spPr/>
    </dgm:pt>
    <dgm:pt modelId="{A5FFF2FD-680E-43D5-B7F1-035B283EC700}" type="pres">
      <dgm:prSet presAssocID="{152EE2CE-8FB7-4A15-89C9-ADF4B7ED11E4}" presName="childText" presStyleLbl="revTx" presStyleIdx="0" presStyleCnt="1" custLinFactNeighborY="783">
        <dgm:presLayoutVars>
          <dgm:bulletEnabled val="1"/>
        </dgm:presLayoutVars>
      </dgm:prSet>
      <dgm:spPr/>
    </dgm:pt>
  </dgm:ptLst>
  <dgm:cxnLst>
    <dgm:cxn modelId="{4475D405-B3BB-4391-B4A2-EE5139DDB517}" srcId="{81BF92E3-72EE-4DB9-A699-7D48039B66BD}" destId="{B55E3550-C307-4BB8-A7EE-06AA40E38D94}" srcOrd="1" destOrd="0" parTransId="{07AD52E2-322B-4886-9009-C921BB4127B1}" sibTransId="{FDE1790D-8BB4-4C1D-937F-972B0133630C}"/>
    <dgm:cxn modelId="{BE93960E-C95A-4F3F-880E-3546C426EB87}" type="presOf" srcId="{3C4A9A7B-01CF-4604-8509-439C4C343046}" destId="{A5FFF2FD-680E-43D5-B7F1-035B283EC700}" srcOrd="0" destOrd="0" presId="urn:microsoft.com/office/officeart/2005/8/layout/vList2"/>
    <dgm:cxn modelId="{E52F6237-E68A-44A3-96BF-3E61FB2D0939}" type="presOf" srcId="{81BF92E3-72EE-4DB9-A699-7D48039B66BD}" destId="{A5FFF2FD-680E-43D5-B7F1-035B283EC700}" srcOrd="0" destOrd="1" presId="urn:microsoft.com/office/officeart/2005/8/layout/vList2"/>
    <dgm:cxn modelId="{C00D7B3D-FD8A-4363-9D94-D0F9A665F0BD}" type="presOf" srcId="{A55D788E-7C70-459A-86DA-925EBD02BD75}" destId="{A5FFF2FD-680E-43D5-B7F1-035B283EC700}" srcOrd="0" destOrd="4" presId="urn:microsoft.com/office/officeart/2005/8/layout/vList2"/>
    <dgm:cxn modelId="{6911EB43-81E3-44FA-8064-F3B6453AF3A4}" srcId="{152EE2CE-8FB7-4A15-89C9-ADF4B7ED11E4}" destId="{3C4A9A7B-01CF-4604-8509-439C4C343046}" srcOrd="0" destOrd="0" parTransId="{C3DF6966-025E-408D-9E01-420C81A6FA53}" sibTransId="{DA0B9CC8-F30B-4320-A677-7EE8839F9981}"/>
    <dgm:cxn modelId="{1DE18D6E-4214-4B09-99AC-825AF25E99F6}" type="presOf" srcId="{E0763553-E3D6-4691-A155-BA4131AE3495}" destId="{98F72474-8942-478E-AEA9-642CA0C564ED}" srcOrd="0" destOrd="0" presId="urn:microsoft.com/office/officeart/2005/8/layout/vList2"/>
    <dgm:cxn modelId="{583A3E74-4826-43B9-87AC-D01A343F9B1C}" type="presOf" srcId="{152EE2CE-8FB7-4A15-89C9-ADF4B7ED11E4}" destId="{0193F99E-C522-44EE-A56F-1E3312744750}" srcOrd="0" destOrd="0" presId="urn:microsoft.com/office/officeart/2005/8/layout/vList2"/>
    <dgm:cxn modelId="{B08D3577-3EE6-4B48-858D-1FD2931687D5}" srcId="{E0763553-E3D6-4691-A155-BA4131AE3495}" destId="{152EE2CE-8FB7-4A15-89C9-ADF4B7ED11E4}" srcOrd="0" destOrd="0" parTransId="{3C1C9136-31E9-41AB-8C39-3285FDAFE9F3}" sibTransId="{446508DF-D622-4FFC-875B-8BBD31327D7D}"/>
    <dgm:cxn modelId="{C0D52E5A-CC2E-492E-9C59-3412963E71C1}" srcId="{81BF92E3-72EE-4DB9-A699-7D48039B66BD}" destId="{84DFEA18-345E-458A-A006-066B326D3D12}" srcOrd="0" destOrd="0" parTransId="{AA30F883-F5F4-4351-A8AD-5C76F30A9359}" sibTransId="{2E86BEB4-B78A-4AE4-B3B3-A6BB19D3E593}"/>
    <dgm:cxn modelId="{9EA08F88-92A8-41E9-A533-6AFA7048BC12}" type="presOf" srcId="{84DFEA18-345E-458A-A006-066B326D3D12}" destId="{A5FFF2FD-680E-43D5-B7F1-035B283EC700}" srcOrd="0" destOrd="2" presId="urn:microsoft.com/office/officeart/2005/8/layout/vList2"/>
    <dgm:cxn modelId="{A0505A8F-93B0-4B90-A5E9-FB0632936D13}" type="presOf" srcId="{B55E3550-C307-4BB8-A7EE-06AA40E38D94}" destId="{A5FFF2FD-680E-43D5-B7F1-035B283EC700}" srcOrd="0" destOrd="3" presId="urn:microsoft.com/office/officeart/2005/8/layout/vList2"/>
    <dgm:cxn modelId="{6BA284D2-1A3C-4327-9A87-DDEAC2773B39}" srcId="{81BF92E3-72EE-4DB9-A699-7D48039B66BD}" destId="{A55D788E-7C70-459A-86DA-925EBD02BD75}" srcOrd="2" destOrd="0" parTransId="{2B759B45-3F86-4D00-9CFB-9C5084170DA5}" sibTransId="{8F8CCC8B-E765-4C00-83D7-4CA480720F26}"/>
    <dgm:cxn modelId="{833C6CFD-C036-4CEA-A702-84B839235522}" srcId="{152EE2CE-8FB7-4A15-89C9-ADF4B7ED11E4}" destId="{81BF92E3-72EE-4DB9-A699-7D48039B66BD}" srcOrd="1" destOrd="0" parTransId="{6A8169E9-F235-4490-8864-702290055FEE}" sibTransId="{CE73A8FB-6EE7-4108-80F1-C00CCFC5D6F0}"/>
    <dgm:cxn modelId="{627FF7C5-ED48-4A8E-810F-4CFB81374568}" type="presParOf" srcId="{98F72474-8942-478E-AEA9-642CA0C564ED}" destId="{0193F99E-C522-44EE-A56F-1E3312744750}" srcOrd="0" destOrd="0" presId="urn:microsoft.com/office/officeart/2005/8/layout/vList2"/>
    <dgm:cxn modelId="{96D9FAF5-1C05-429C-BFA3-A958A0529BD7}" type="presParOf" srcId="{98F72474-8942-478E-AEA9-642CA0C564ED}" destId="{A5FFF2FD-680E-43D5-B7F1-035B283EC70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9854F-4A38-4068-98E2-72B1A4662457}">
      <dsp:nvSpPr>
        <dsp:cNvPr id="0" name=""/>
        <dsp:cNvSpPr/>
      </dsp:nvSpPr>
      <dsp:spPr>
        <a:xfrm>
          <a:off x="0" y="0"/>
          <a:ext cx="563689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to Navigate Results &amp; Reports Section Card</a:t>
          </a:r>
        </a:p>
      </dsp:txBody>
      <dsp:txXfrm>
        <a:off x="59399" y="59399"/>
        <a:ext cx="5518097" cy="1098002"/>
      </dsp:txXfrm>
    </dsp:sp>
    <dsp:sp modelId="{40E4E96B-B310-4C1B-8882-7F0C20B176B0}">
      <dsp:nvSpPr>
        <dsp:cNvPr id="0" name=""/>
        <dsp:cNvSpPr/>
      </dsp:nvSpPr>
      <dsp:spPr>
        <a:xfrm>
          <a:off x="0" y="1230305"/>
          <a:ext cx="5636895" cy="2892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971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Access from the </a:t>
          </a:r>
          <a:r>
            <a:rPr lang="en-US" sz="2000" b="1" kern="1200" dirty="0"/>
            <a:t>Dashboard</a:t>
          </a:r>
          <a:r>
            <a:rPr lang="en-US" sz="2000" kern="1200" dirty="0"/>
            <a:t> by selecting the Results &amp; Reports section card or from the Main Menu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Dashboard section card will default to the most recent results and visits. Select “</a:t>
          </a:r>
          <a:r>
            <a:rPr lang="en-US" sz="2000" b="1" u="sng" kern="1200" dirty="0"/>
            <a:t>View all results &amp; reports</a:t>
          </a:r>
          <a:r>
            <a:rPr lang="en-US" sz="2000" kern="1200" dirty="0"/>
            <a:t>” and it will display only the Results &amp; Reports on your screen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1230305"/>
        <a:ext cx="5636895" cy="28928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9854F-4A38-4068-98E2-72B1A4662457}">
      <dsp:nvSpPr>
        <dsp:cNvPr id="0" name=""/>
        <dsp:cNvSpPr/>
      </dsp:nvSpPr>
      <dsp:spPr>
        <a:xfrm>
          <a:off x="0" y="673423"/>
          <a:ext cx="44958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Blue Indicator</a:t>
          </a:r>
        </a:p>
      </dsp:txBody>
      <dsp:txXfrm>
        <a:off x="59399" y="732822"/>
        <a:ext cx="4377002" cy="1098002"/>
      </dsp:txXfrm>
    </dsp:sp>
    <dsp:sp modelId="{40E4E96B-B310-4C1B-8882-7F0C20B176B0}">
      <dsp:nvSpPr>
        <dsp:cNvPr id="0" name=""/>
        <dsp:cNvSpPr/>
      </dsp:nvSpPr>
      <dsp:spPr>
        <a:xfrm>
          <a:off x="0" y="1905693"/>
          <a:ext cx="4495800" cy="117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74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blue       is a clickable indicator that will display more information/instructions  </a:t>
          </a:r>
        </a:p>
      </dsp:txBody>
      <dsp:txXfrm>
        <a:off x="0" y="1905693"/>
        <a:ext cx="4495800" cy="11773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9854F-4A38-4068-98E2-72B1A4662457}">
      <dsp:nvSpPr>
        <dsp:cNvPr id="0" name=""/>
        <dsp:cNvSpPr/>
      </dsp:nvSpPr>
      <dsp:spPr>
        <a:xfrm>
          <a:off x="0" y="263453"/>
          <a:ext cx="561975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to Use Filter Options</a:t>
          </a:r>
        </a:p>
      </dsp:txBody>
      <dsp:txXfrm>
        <a:off x="59399" y="322852"/>
        <a:ext cx="5500952" cy="1098002"/>
      </dsp:txXfrm>
    </dsp:sp>
    <dsp:sp modelId="{40E4E96B-B310-4C1B-8882-7F0C20B176B0}">
      <dsp:nvSpPr>
        <dsp:cNvPr id="0" name=""/>
        <dsp:cNvSpPr/>
      </dsp:nvSpPr>
      <dsp:spPr>
        <a:xfrm>
          <a:off x="0" y="1480254"/>
          <a:ext cx="5619750" cy="235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42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the drop-down arrow next to “</a:t>
          </a:r>
          <a:r>
            <a:rPr lang="en-US" sz="2000" b="0" kern="1200" dirty="0"/>
            <a:t>All</a:t>
          </a:r>
          <a:r>
            <a:rPr lang="en-US" sz="2000" kern="1200" dirty="0"/>
            <a:t>” and select “Results </a:t>
          </a:r>
          <a:r>
            <a:rPr lang="en-US" sz="2000" b="0" i="0" kern="1200" dirty="0"/>
            <a:t>only”</a:t>
          </a:r>
          <a:r>
            <a:rPr lang="en-US" sz="2000" kern="1200" dirty="0"/>
            <a:t> to view </a:t>
          </a:r>
          <a:r>
            <a:rPr lang="en-US" sz="2000" b="1" i="1" kern="1200" dirty="0"/>
            <a:t>only</a:t>
          </a:r>
          <a:r>
            <a:rPr lang="en-US" sz="2000" kern="1200" dirty="0"/>
            <a:t> your results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“Reports only” to </a:t>
          </a:r>
          <a:r>
            <a:rPr lang="en-US" sz="2000" b="1" i="1" kern="1200" dirty="0"/>
            <a:t>only</a:t>
          </a:r>
          <a:r>
            <a:rPr lang="en-US" sz="2000" kern="1200" dirty="0"/>
            <a:t> view your reports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Keep the default setting to “All” and view both Results and Reports</a:t>
          </a:r>
        </a:p>
      </dsp:txBody>
      <dsp:txXfrm>
        <a:off x="0" y="1480254"/>
        <a:ext cx="5619750" cy="2354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3F99E-C522-44EE-A56F-1E3312744750}">
      <dsp:nvSpPr>
        <dsp:cNvPr id="0" name=""/>
        <dsp:cNvSpPr/>
      </dsp:nvSpPr>
      <dsp:spPr>
        <a:xfrm>
          <a:off x="0" y="530925"/>
          <a:ext cx="616267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to use Filter Options</a:t>
          </a:r>
        </a:p>
      </dsp:txBody>
      <dsp:txXfrm>
        <a:off x="59399" y="590324"/>
        <a:ext cx="6043877" cy="1098002"/>
      </dsp:txXfrm>
    </dsp:sp>
    <dsp:sp modelId="{A5FFF2FD-680E-43D5-B7F1-035B283EC700}">
      <dsp:nvSpPr>
        <dsp:cNvPr id="0" name=""/>
        <dsp:cNvSpPr/>
      </dsp:nvSpPr>
      <dsp:spPr>
        <a:xfrm>
          <a:off x="0" y="1747725"/>
          <a:ext cx="6162675" cy="2960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665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Click the drop-down and select “Oldest first” to see historical results and reports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“A-Z” to filter results and reports by alpha “A-Z”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“Z-A” to filter results and reports by alpha “Z-A”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Keep the default setting to “Most recent” to view the most recent results and reports that have been completed</a:t>
          </a:r>
        </a:p>
      </dsp:txBody>
      <dsp:txXfrm>
        <a:off x="0" y="1747725"/>
        <a:ext cx="6162675" cy="29600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3F99E-C522-44EE-A56F-1E3312744750}">
      <dsp:nvSpPr>
        <dsp:cNvPr id="0" name=""/>
        <dsp:cNvSpPr/>
      </dsp:nvSpPr>
      <dsp:spPr>
        <a:xfrm>
          <a:off x="0" y="639834"/>
          <a:ext cx="4821382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to access your full report (s)</a:t>
          </a:r>
        </a:p>
      </dsp:txBody>
      <dsp:txXfrm>
        <a:off x="59399" y="699233"/>
        <a:ext cx="4702584" cy="1098002"/>
      </dsp:txXfrm>
    </dsp:sp>
    <dsp:sp modelId="{A5FFF2FD-680E-43D5-B7F1-035B283EC700}">
      <dsp:nvSpPr>
        <dsp:cNvPr id="0" name=""/>
        <dsp:cNvSpPr/>
      </dsp:nvSpPr>
      <dsp:spPr>
        <a:xfrm>
          <a:off x="0" y="2303874"/>
          <a:ext cx="4821382" cy="181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07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the blue link “View report” on the section card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Your report will display and can be printed by selecting the print icon</a:t>
          </a:r>
        </a:p>
      </dsp:txBody>
      <dsp:txXfrm>
        <a:off x="0" y="2303874"/>
        <a:ext cx="4821382" cy="18164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3F99E-C522-44EE-A56F-1E3312744750}">
      <dsp:nvSpPr>
        <dsp:cNvPr id="0" name=""/>
        <dsp:cNvSpPr/>
      </dsp:nvSpPr>
      <dsp:spPr>
        <a:xfrm>
          <a:off x="0" y="0"/>
          <a:ext cx="525779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to access your result details</a:t>
          </a:r>
        </a:p>
      </dsp:txBody>
      <dsp:txXfrm>
        <a:off x="59399" y="59399"/>
        <a:ext cx="5139000" cy="1098002"/>
      </dsp:txXfrm>
    </dsp:sp>
    <dsp:sp modelId="{A5FFF2FD-680E-43D5-B7F1-035B283EC700}">
      <dsp:nvSpPr>
        <dsp:cNvPr id="0" name=""/>
        <dsp:cNvSpPr/>
      </dsp:nvSpPr>
      <dsp:spPr>
        <a:xfrm>
          <a:off x="0" y="1565068"/>
          <a:ext cx="5257798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35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Select the blue link “View details” on the section card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Result details will be displayed. Options you can choose from: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n-US" sz="2000" b="1" u="sng" kern="1200" dirty="0">
              <a:highlight>
                <a:srgbClr val="FFFF00"/>
              </a:highlight>
            </a:rPr>
            <a:t>Details</a:t>
          </a:r>
          <a:r>
            <a:rPr lang="en-US" sz="2000" kern="1200" dirty="0"/>
            <a:t> (default screen). This option provides result details &gt; collection &gt; print option &gt; view full report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n-US" sz="2000" b="1" u="sng" kern="1200" dirty="0">
              <a:highlight>
                <a:srgbClr val="FFFF00"/>
              </a:highlight>
            </a:rPr>
            <a:t>Past Results</a:t>
          </a:r>
          <a:r>
            <a:rPr lang="en-US" sz="2000" b="0" u="none" kern="1200" dirty="0">
              <a:highlight>
                <a:srgbClr val="FFFF00"/>
              </a:highlight>
            </a:rPr>
            <a:t> </a:t>
          </a:r>
          <a:r>
            <a:rPr lang="en-US" sz="2000" b="0" u="none" kern="1200" dirty="0"/>
            <a:t>allows to view historical results and view full reports</a:t>
          </a:r>
          <a:endParaRPr lang="en-US" sz="2000" b="1" u="sng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n-US" sz="2000" b="1" u="sng" kern="1200" dirty="0">
              <a:highlight>
                <a:srgbClr val="FFFF00"/>
              </a:highlight>
            </a:rPr>
            <a:t>Graph</a:t>
          </a:r>
          <a:r>
            <a:rPr lang="en-US" sz="2000" b="0" u="none" kern="1200" dirty="0"/>
            <a:t> is a visual that allows you to view trends in your lab results</a:t>
          </a:r>
          <a:endParaRPr lang="en-US" sz="2000" b="1" u="sng" kern="1200" dirty="0"/>
        </a:p>
      </dsp:txBody>
      <dsp:txXfrm>
        <a:off x="0" y="1565068"/>
        <a:ext cx="5257798" cy="322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-1"/>
            <a:ext cx="12190815" cy="685866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8650" y="3805881"/>
            <a:ext cx="10854896" cy="145191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42999" y="5432853"/>
            <a:ext cx="9577849" cy="44690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037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65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2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8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1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33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8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7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18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6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83A7E-E62D-4736-9DBF-10933ED7A5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7" y="6275303"/>
            <a:ext cx="2519853" cy="43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7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Patient Portal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</p:spTree>
    <p:extLst>
      <p:ext uri="{BB962C8B-B14F-4D97-AF65-F5344CB8AC3E}">
        <p14:creationId xmlns:p14="http://schemas.microsoft.com/office/powerpoint/2010/main" val="137531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C87B9-C381-FAA2-7EBE-5EE01FF8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F6BD10-56B0-C148-96E3-0BED112D6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816" y="1807405"/>
            <a:ext cx="4443984" cy="4256210"/>
          </a:xfrm>
          <a:prstGeom prst="rect">
            <a:avLst/>
          </a:prstGeom>
        </p:spPr>
      </p:pic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087A9F2-0AFF-F174-DA77-853C98ADE8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44971"/>
              </p:ext>
            </p:extLst>
          </p:nvPr>
        </p:nvGraphicFramePr>
        <p:xfrm>
          <a:off x="623886" y="1807405"/>
          <a:ext cx="5636895" cy="4136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32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A58-9BA3-E4A1-DB24-6F1432B3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C9933-E174-2A7C-1219-363C589A1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838" y="1027906"/>
            <a:ext cx="5553778" cy="2290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AF96D2-B0B5-DFC7-D12C-75A1D0DA9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838" y="3383614"/>
            <a:ext cx="5553778" cy="3313334"/>
          </a:xfrm>
          <a:prstGeom prst="rect">
            <a:avLst/>
          </a:prstGeom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BAB23D3-C5F1-CC56-D53B-AA7F42F8AA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496936"/>
              </p:ext>
            </p:extLst>
          </p:nvPr>
        </p:nvGraphicFramePr>
        <p:xfrm>
          <a:off x="838200" y="857724"/>
          <a:ext cx="4495800" cy="377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2BD774A-9676-1AD2-B09B-C9B18016A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9239" y="3028464"/>
            <a:ext cx="403814" cy="3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75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200F-D266-7747-B4B9-6F993695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AAC3A-9C8D-FECA-F0B8-33AABFA49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794" y="1933576"/>
            <a:ext cx="4344006" cy="4286848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3A4313C-5C36-A516-9CF8-A89AE43DE5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402619"/>
              </p:ext>
            </p:extLst>
          </p:nvPr>
        </p:nvGraphicFramePr>
        <p:xfrm>
          <a:off x="671512" y="1564208"/>
          <a:ext cx="5619750" cy="409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752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2720-4C38-A6B4-1C66-39610BCC8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E70D31A-5078-157B-696F-EB0B2A901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3917261"/>
              </p:ext>
            </p:extLst>
          </p:nvPr>
        </p:nvGraphicFramePr>
        <p:xfrm>
          <a:off x="209549" y="1057275"/>
          <a:ext cx="6162675" cy="523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810842D-5B11-C0C1-9C05-1C871396E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3248" y="1570018"/>
            <a:ext cx="5339203" cy="448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5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F5446-54E8-7B6A-8236-2272E9EC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DB4AD7CE-0255-C550-4811-1C85CE2C6D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897109"/>
              </p:ext>
            </p:extLst>
          </p:nvPr>
        </p:nvGraphicFramePr>
        <p:xfrm>
          <a:off x="719137" y="1150919"/>
          <a:ext cx="4821382" cy="475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F672CB4-B30B-2850-71C8-FFAEEDA723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9759" y="805437"/>
            <a:ext cx="4233863" cy="33036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4133B4-C131-D326-D29F-2AA12D72B1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53" y="4246919"/>
            <a:ext cx="6939095" cy="24490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552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12037-00D8-E288-917F-E8B5987F5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&amp; Reports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002AD6-8374-B9DD-C5DC-26DDFE1E5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363" y="1004239"/>
            <a:ext cx="4643437" cy="28447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306F6E-5A3B-8FC3-6314-1B05DA9F6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363" y="3848956"/>
            <a:ext cx="4643436" cy="2886196"/>
          </a:xfrm>
          <a:prstGeom prst="rect">
            <a:avLst/>
          </a:prstGeom>
        </p:spPr>
      </p:pic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09CCF72C-5B9B-9142-7E2A-7C9DD08017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7686963"/>
              </p:ext>
            </p:extLst>
          </p:nvPr>
        </p:nvGraphicFramePr>
        <p:xfrm>
          <a:off x="704851" y="1514475"/>
          <a:ext cx="5257799" cy="512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F5C351B-660C-2016-AC22-D0B110B4B5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9434" y="4295294"/>
            <a:ext cx="743054" cy="6096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51051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323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Wingdings</vt:lpstr>
      <vt:lpstr>Office Theme</vt:lpstr>
      <vt:lpstr>Patient Portal</vt:lpstr>
      <vt:lpstr>Results &amp; Reports</vt:lpstr>
      <vt:lpstr>Results &amp; Reports</vt:lpstr>
      <vt:lpstr>Results &amp; Reports</vt:lpstr>
      <vt:lpstr>Results &amp; Reports</vt:lpstr>
      <vt:lpstr>Results &amp; Reports</vt:lpstr>
      <vt:lpstr>Results &amp; Reports</vt:lpstr>
    </vt:vector>
  </TitlesOfParts>
  <Company>TSMH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Liberty Seldon</dc:creator>
  <cp:lastModifiedBy>Kenzi Jones</cp:lastModifiedBy>
  <cp:revision>9</cp:revision>
  <dcterms:created xsi:type="dcterms:W3CDTF">2023-05-23T19:48:38Z</dcterms:created>
  <dcterms:modified xsi:type="dcterms:W3CDTF">2026-10-15T21:50:48Z</dcterms:modified>
</cp:coreProperties>
</file>