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4" d="100"/>
          <a:sy n="124" d="100"/>
        </p:scale>
        <p:origin x="1206" y="102"/>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4080552-16AE-43A5-BF16-86DFDC5FCE8D}" type="pres">
      <dgm:prSet presAssocID="{2E146EC5-64F9-4CFB-8671-E519A5B7B4C8}" presName="linear" presStyleCnt="0">
        <dgm:presLayoutVars>
          <dgm:animLvl val="lvl"/>
          <dgm:resizeHandles val="exact"/>
        </dgm:presLayoutVars>
      </dgm:prSet>
      <dgm:spPr/>
    </dgm:pt>
  </dgm:ptLst>
  <dgm:cxnLst>
    <dgm:cxn modelId="{52CB716F-F25D-4D14-B400-63A1AAA2BEDE}" type="presOf" srcId="{2E146EC5-64F9-4CFB-8671-E519A5B7B4C8}" destId="{B4080552-16AE-43A5-BF16-86DFDC5FCE8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9F0C762-D9C4-4882-B091-258692277F17}">
      <dgm:prSet custT="1"/>
      <dgm:spPr/>
      <dgm:t>
        <a:bodyPr/>
        <a:lstStyle/>
        <a:p>
          <a:pPr algn="ctr"/>
          <a:r>
            <a:rPr lang="en-US" sz="2400" dirty="0"/>
            <a:t>Key Features</a:t>
          </a:r>
        </a:p>
      </dgm:t>
    </dgm:pt>
    <dgm:pt modelId="{D42B2D32-E33D-48BD-9330-39C79CFC364F}" type="parTrans" cxnId="{A76E57BD-EA6D-4A45-9A1F-CE6333813AAE}">
      <dgm:prSet/>
      <dgm:spPr/>
      <dgm:t>
        <a:bodyPr/>
        <a:lstStyle/>
        <a:p>
          <a:endParaRPr lang="en-US"/>
        </a:p>
      </dgm:t>
    </dgm:pt>
    <dgm:pt modelId="{92B25AFF-20C4-4B4D-BCD3-030A482002FB}" type="sibTrans" cxnId="{A76E57BD-EA6D-4A45-9A1F-CE6333813AAE}">
      <dgm:prSet/>
      <dgm:spPr/>
      <dgm:t>
        <a:bodyPr/>
        <a:lstStyle/>
        <a:p>
          <a:endParaRPr lang="en-US"/>
        </a:p>
      </dgm:t>
    </dgm:pt>
    <dgm:pt modelId="{F533DABE-B368-4716-BB6D-9B5C37FF9443}">
      <dgm:prSet custT="1"/>
      <dgm:spPr/>
      <dgm:t>
        <a:bodyPr/>
        <a:lstStyle/>
        <a:p>
          <a:endParaRPr lang="en-US" sz="2000" dirty="0"/>
        </a:p>
      </dgm:t>
    </dgm:pt>
    <dgm:pt modelId="{CD26F9F4-DE85-4D98-B28F-2C7A177C6713}" type="parTrans" cxnId="{2D5F29F9-343F-4AA2-A970-8317B04BAEB6}">
      <dgm:prSet/>
      <dgm:spPr/>
      <dgm:t>
        <a:bodyPr/>
        <a:lstStyle/>
        <a:p>
          <a:endParaRPr lang="en-US"/>
        </a:p>
      </dgm:t>
    </dgm:pt>
    <dgm:pt modelId="{9073DEA8-2540-41E1-B6DC-D8ED3172AC92}" type="sibTrans" cxnId="{2D5F29F9-343F-4AA2-A970-8317B04BAEB6}">
      <dgm:prSet/>
      <dgm:spPr/>
      <dgm:t>
        <a:bodyPr/>
        <a:lstStyle/>
        <a:p>
          <a:endParaRPr lang="en-US"/>
        </a:p>
      </dgm:t>
    </dgm:pt>
    <dgm:pt modelId="{3CF8C68B-6C39-4BA6-AC8F-CF81A421B1C3}">
      <dgm:prSet custT="1"/>
      <dgm:spPr/>
      <dgm:t>
        <a:bodyPr/>
        <a:lstStyle/>
        <a:p>
          <a:r>
            <a:rPr lang="en-US" sz="2000" dirty="0"/>
            <a:t>Menu remains stationary no matter where you navigate to</a:t>
          </a:r>
        </a:p>
      </dgm:t>
    </dgm:pt>
    <dgm:pt modelId="{FFC70E46-F37A-4E6B-8895-DBB5C2922749}" type="parTrans" cxnId="{30E9BD1B-1431-4BB3-8AC5-27C6E3987EF3}">
      <dgm:prSet/>
      <dgm:spPr/>
      <dgm:t>
        <a:bodyPr/>
        <a:lstStyle/>
        <a:p>
          <a:endParaRPr lang="en-US"/>
        </a:p>
      </dgm:t>
    </dgm:pt>
    <dgm:pt modelId="{B89B7E99-ECD6-4EA9-A4B2-2367B7E18614}" type="sibTrans" cxnId="{30E9BD1B-1431-4BB3-8AC5-27C6E3987EF3}">
      <dgm:prSet/>
      <dgm:spPr/>
      <dgm:t>
        <a:bodyPr/>
        <a:lstStyle/>
        <a:p>
          <a:endParaRPr lang="en-US"/>
        </a:p>
      </dgm:t>
    </dgm:pt>
    <dgm:pt modelId="{D4163C14-0677-4B58-9428-F61B6F55563B}">
      <dgm:prSet custT="1"/>
      <dgm:spPr/>
      <dgm:t>
        <a:bodyPr/>
        <a:lstStyle/>
        <a:p>
          <a:endParaRPr lang="en-US" sz="2000" dirty="0"/>
        </a:p>
      </dgm:t>
    </dgm:pt>
    <dgm:pt modelId="{C668841A-4794-4422-BE27-F9A1BA8C7E4C}" type="parTrans" cxnId="{CF006C44-7162-43C4-A702-9959789F36A2}">
      <dgm:prSet/>
      <dgm:spPr/>
      <dgm:t>
        <a:bodyPr/>
        <a:lstStyle/>
        <a:p>
          <a:endParaRPr lang="en-US"/>
        </a:p>
      </dgm:t>
    </dgm:pt>
    <dgm:pt modelId="{8D03ADE7-DB31-48D6-B0EF-C2DA408E97D8}" type="sibTrans" cxnId="{CF006C44-7162-43C4-A702-9959789F36A2}">
      <dgm:prSet/>
      <dgm:spPr/>
      <dgm:t>
        <a:bodyPr/>
        <a:lstStyle/>
        <a:p>
          <a:endParaRPr lang="en-US"/>
        </a:p>
      </dgm:t>
    </dgm:pt>
    <dgm:pt modelId="{A74CE955-FECD-4CD1-9364-5B2404D4E716}">
      <dgm:prSet custT="1"/>
      <dgm:spPr/>
      <dgm:t>
        <a:bodyPr/>
        <a:lstStyle/>
        <a:p>
          <a:r>
            <a:rPr lang="en-US" sz="2000" dirty="0"/>
            <a:t>Fewer clicks</a:t>
          </a:r>
        </a:p>
      </dgm:t>
    </dgm:pt>
    <dgm:pt modelId="{E113A13D-F1FD-4D25-8529-D2C5421782CE}" type="parTrans" cxnId="{E7B27335-2743-4D32-8405-94F76E2E26A0}">
      <dgm:prSet/>
      <dgm:spPr/>
      <dgm:t>
        <a:bodyPr/>
        <a:lstStyle/>
        <a:p>
          <a:endParaRPr lang="en-US"/>
        </a:p>
      </dgm:t>
    </dgm:pt>
    <dgm:pt modelId="{13ED8C31-9F5C-490C-9173-FD8A396304A9}" type="sibTrans" cxnId="{E7B27335-2743-4D32-8405-94F76E2E26A0}">
      <dgm:prSet/>
      <dgm:spPr/>
      <dgm:t>
        <a:bodyPr/>
        <a:lstStyle/>
        <a:p>
          <a:endParaRPr lang="en-US"/>
        </a:p>
      </dgm:t>
    </dgm:pt>
    <dgm:pt modelId="{0B3FE508-F919-4F68-8282-4C62995601D6}">
      <dgm:prSet custT="1"/>
      <dgm:spPr/>
      <dgm:t>
        <a:bodyPr/>
        <a:lstStyle/>
        <a:p>
          <a:r>
            <a:rPr lang="en-US" sz="2000" dirty="0"/>
            <a:t>Easy to switch from one feature to another</a:t>
          </a:r>
        </a:p>
      </dgm:t>
    </dgm:pt>
    <dgm:pt modelId="{3CB743AE-174B-4D83-A483-BB76CC625D01}" type="parTrans" cxnId="{EE73108C-F982-45BE-9915-A0856534FDD0}">
      <dgm:prSet/>
      <dgm:spPr/>
      <dgm:t>
        <a:bodyPr/>
        <a:lstStyle/>
        <a:p>
          <a:endParaRPr lang="en-US"/>
        </a:p>
      </dgm:t>
    </dgm:pt>
    <dgm:pt modelId="{E759D092-6CF6-4D55-A5A5-07FB3395868E}" type="sibTrans" cxnId="{EE73108C-F982-45BE-9915-A0856534FDD0}">
      <dgm:prSet/>
      <dgm:spPr/>
      <dgm:t>
        <a:bodyPr/>
        <a:lstStyle/>
        <a:p>
          <a:endParaRPr lang="en-US"/>
        </a:p>
      </dgm:t>
    </dgm:pt>
    <dgm:pt modelId="{79719195-6969-44CA-8CC0-5C12E6084A15}">
      <dgm:prSet custT="1"/>
      <dgm:spPr/>
      <dgm:t>
        <a:bodyPr/>
        <a:lstStyle/>
        <a:p>
          <a:r>
            <a:rPr lang="en-US" sz="2000" dirty="0"/>
            <a:t>Quick way to return to the Dashboard</a:t>
          </a:r>
        </a:p>
      </dgm:t>
    </dgm:pt>
    <dgm:pt modelId="{57FCD0C1-302B-4CDD-939E-7298F5B8B223}" type="parTrans" cxnId="{E1E497F0-C8A5-4E22-8447-D6884E0CD2A2}">
      <dgm:prSet/>
      <dgm:spPr/>
      <dgm:t>
        <a:bodyPr/>
        <a:lstStyle/>
        <a:p>
          <a:endParaRPr lang="en-US"/>
        </a:p>
      </dgm:t>
    </dgm:pt>
    <dgm:pt modelId="{4F25A03A-F614-44DD-B9B0-69DBC4EFA336}" type="sibTrans" cxnId="{E1E497F0-C8A5-4E22-8447-D6884E0CD2A2}">
      <dgm:prSet/>
      <dgm:spPr/>
      <dgm:t>
        <a:bodyPr/>
        <a:lstStyle/>
        <a:p>
          <a:endParaRPr lang="en-US"/>
        </a:p>
      </dgm:t>
    </dgm:pt>
    <dgm:pt modelId="{B4080552-16AE-43A5-BF16-86DFDC5FCE8D}" type="pres">
      <dgm:prSet presAssocID="{2E146EC5-64F9-4CFB-8671-E519A5B7B4C8}" presName="linear" presStyleCnt="0">
        <dgm:presLayoutVars>
          <dgm:animLvl val="lvl"/>
          <dgm:resizeHandles val="exact"/>
        </dgm:presLayoutVars>
      </dgm:prSet>
      <dgm:spPr/>
    </dgm:pt>
    <dgm:pt modelId="{9329854F-4A38-4068-98E2-72B1A4662457}" type="pres">
      <dgm:prSet presAssocID="{D9F0C762-D9C4-4882-B091-258692277F17}" presName="parentText" presStyleLbl="node1" presStyleIdx="0" presStyleCnt="1" custLinFactNeighborX="643" custLinFactNeighborY="1819">
        <dgm:presLayoutVars>
          <dgm:chMax val="0"/>
          <dgm:bulletEnabled val="1"/>
        </dgm:presLayoutVars>
      </dgm:prSet>
      <dgm:spPr/>
    </dgm:pt>
    <dgm:pt modelId="{40E4E96B-B310-4C1B-8882-7F0C20B176B0}" type="pres">
      <dgm:prSet presAssocID="{D9F0C762-D9C4-4882-B091-258692277F17}" presName="childText" presStyleLbl="revTx" presStyleIdx="0" presStyleCnt="1">
        <dgm:presLayoutVars>
          <dgm:bulletEnabled val="1"/>
        </dgm:presLayoutVars>
      </dgm:prSet>
      <dgm:spPr/>
    </dgm:pt>
  </dgm:ptLst>
  <dgm:cxnLst>
    <dgm:cxn modelId="{30E9BD1B-1431-4BB3-8AC5-27C6E3987EF3}" srcId="{D9F0C762-D9C4-4882-B091-258692277F17}" destId="{3CF8C68B-6C39-4BA6-AC8F-CF81A421B1C3}" srcOrd="1" destOrd="0" parTransId="{FFC70E46-F37A-4E6B-8895-DBB5C2922749}" sibTransId="{B89B7E99-ECD6-4EA9-A4B2-2367B7E18614}"/>
    <dgm:cxn modelId="{E536E62F-9137-49BD-9C43-C2A30CE3423D}" type="presOf" srcId="{D4163C14-0677-4B58-9428-F61B6F55563B}" destId="{40E4E96B-B310-4C1B-8882-7F0C20B176B0}" srcOrd="0" destOrd="5" presId="urn:microsoft.com/office/officeart/2005/8/layout/vList2"/>
    <dgm:cxn modelId="{E7B27335-2743-4D32-8405-94F76E2E26A0}" srcId="{D9F0C762-D9C4-4882-B091-258692277F17}" destId="{A74CE955-FECD-4CD1-9364-5B2404D4E716}" srcOrd="2" destOrd="0" parTransId="{E113A13D-F1FD-4D25-8529-D2C5421782CE}" sibTransId="{13ED8C31-9F5C-490C-9173-FD8A396304A9}"/>
    <dgm:cxn modelId="{DBD07835-2984-44CE-A5B5-7AE82151C78C}" type="presOf" srcId="{A74CE955-FECD-4CD1-9364-5B2404D4E716}" destId="{40E4E96B-B310-4C1B-8882-7F0C20B176B0}" srcOrd="0" destOrd="2" presId="urn:microsoft.com/office/officeart/2005/8/layout/vList2"/>
    <dgm:cxn modelId="{5B4DAB5F-159A-4950-A24E-95E7A9B063F8}" type="presOf" srcId="{79719195-6969-44CA-8CC0-5C12E6084A15}" destId="{40E4E96B-B310-4C1B-8882-7F0C20B176B0}" srcOrd="0" destOrd="4" presId="urn:microsoft.com/office/officeart/2005/8/layout/vList2"/>
    <dgm:cxn modelId="{CF006C44-7162-43C4-A702-9959789F36A2}" srcId="{D9F0C762-D9C4-4882-B091-258692277F17}" destId="{D4163C14-0677-4B58-9428-F61B6F55563B}" srcOrd="5" destOrd="0" parTransId="{C668841A-4794-4422-BE27-F9A1BA8C7E4C}" sibTransId="{8D03ADE7-DB31-48D6-B0EF-C2DA408E97D8}"/>
    <dgm:cxn modelId="{52CB716F-F25D-4D14-B400-63A1AAA2BEDE}" type="presOf" srcId="{2E146EC5-64F9-4CFB-8671-E519A5B7B4C8}" destId="{B4080552-16AE-43A5-BF16-86DFDC5FCE8D}" srcOrd="0" destOrd="0" presId="urn:microsoft.com/office/officeart/2005/8/layout/vList2"/>
    <dgm:cxn modelId="{3861A155-C40A-469E-816F-BFEC3B99B7D2}" type="presOf" srcId="{0B3FE508-F919-4F68-8282-4C62995601D6}" destId="{40E4E96B-B310-4C1B-8882-7F0C20B176B0}" srcOrd="0" destOrd="3" presId="urn:microsoft.com/office/officeart/2005/8/layout/vList2"/>
    <dgm:cxn modelId="{4F2B815A-876A-422E-9126-729E08B4ED78}" type="presOf" srcId="{3CF8C68B-6C39-4BA6-AC8F-CF81A421B1C3}" destId="{40E4E96B-B310-4C1B-8882-7F0C20B176B0}" srcOrd="0" destOrd="1" presId="urn:microsoft.com/office/officeart/2005/8/layout/vList2"/>
    <dgm:cxn modelId="{9383537C-073F-47A3-977A-0994C6BE5666}" type="presOf" srcId="{F533DABE-B368-4716-BB6D-9B5C37FF9443}" destId="{40E4E96B-B310-4C1B-8882-7F0C20B176B0}" srcOrd="0" destOrd="0" presId="urn:microsoft.com/office/officeart/2005/8/layout/vList2"/>
    <dgm:cxn modelId="{EE73108C-F982-45BE-9915-A0856534FDD0}" srcId="{D9F0C762-D9C4-4882-B091-258692277F17}" destId="{0B3FE508-F919-4F68-8282-4C62995601D6}" srcOrd="3" destOrd="0" parTransId="{3CB743AE-174B-4D83-A483-BB76CC625D01}" sibTransId="{E759D092-6CF6-4D55-A5A5-07FB3395868E}"/>
    <dgm:cxn modelId="{A76E57BD-EA6D-4A45-9A1F-CE6333813AAE}" srcId="{2E146EC5-64F9-4CFB-8671-E519A5B7B4C8}" destId="{D9F0C762-D9C4-4882-B091-258692277F17}" srcOrd="0" destOrd="0" parTransId="{D42B2D32-E33D-48BD-9330-39C79CFC364F}" sibTransId="{92B25AFF-20C4-4B4D-BCD3-030A482002FB}"/>
    <dgm:cxn modelId="{559DC3C2-FCC8-44B4-8585-ABB664EB3E1D}" type="presOf" srcId="{D9F0C762-D9C4-4882-B091-258692277F17}" destId="{9329854F-4A38-4068-98E2-72B1A4662457}" srcOrd="0" destOrd="0" presId="urn:microsoft.com/office/officeart/2005/8/layout/vList2"/>
    <dgm:cxn modelId="{E1E497F0-C8A5-4E22-8447-D6884E0CD2A2}" srcId="{D9F0C762-D9C4-4882-B091-258692277F17}" destId="{79719195-6969-44CA-8CC0-5C12E6084A15}" srcOrd="4" destOrd="0" parTransId="{57FCD0C1-302B-4CDD-939E-7298F5B8B223}" sibTransId="{4F25A03A-F614-44DD-B9B0-69DBC4EFA336}"/>
    <dgm:cxn modelId="{2D5F29F9-343F-4AA2-A970-8317B04BAEB6}" srcId="{D9F0C762-D9C4-4882-B091-258692277F17}" destId="{F533DABE-B368-4716-BB6D-9B5C37FF9443}" srcOrd="0" destOrd="0" parTransId="{CD26F9F4-DE85-4D98-B28F-2C7A177C6713}" sibTransId="{9073DEA8-2540-41E1-B6DC-D8ED3172AC92}"/>
    <dgm:cxn modelId="{1EA4E074-5204-4340-A1F3-30AA35E996C7}" type="presParOf" srcId="{B4080552-16AE-43A5-BF16-86DFDC5FCE8D}" destId="{9329854F-4A38-4068-98E2-72B1A4662457}" srcOrd="0" destOrd="0" presId="urn:microsoft.com/office/officeart/2005/8/layout/vList2"/>
    <dgm:cxn modelId="{505BEA2C-3B1B-4C71-8C5B-6C4E72BE371E}" type="presParOf" srcId="{B4080552-16AE-43A5-BF16-86DFDC5FCE8D}" destId="{40E4E96B-B310-4C1B-8882-7F0C20B176B0}"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9F0C762-D9C4-4882-B091-258692277F17}">
      <dgm:prSet custT="1"/>
      <dgm:spPr/>
      <dgm:t>
        <a:bodyPr/>
        <a:lstStyle/>
        <a:p>
          <a:pPr algn="ctr"/>
          <a:r>
            <a:rPr lang="en-US" sz="2400" dirty="0"/>
            <a:t>Account Options</a:t>
          </a:r>
        </a:p>
      </dgm:t>
    </dgm:pt>
    <dgm:pt modelId="{D42B2D32-E33D-48BD-9330-39C79CFC364F}" type="parTrans" cxnId="{A76E57BD-EA6D-4A45-9A1F-CE6333813AAE}">
      <dgm:prSet/>
      <dgm:spPr/>
      <dgm:t>
        <a:bodyPr/>
        <a:lstStyle/>
        <a:p>
          <a:endParaRPr lang="en-US"/>
        </a:p>
      </dgm:t>
    </dgm:pt>
    <dgm:pt modelId="{92B25AFF-20C4-4B4D-BCD3-030A482002FB}" type="sibTrans" cxnId="{A76E57BD-EA6D-4A45-9A1F-CE6333813AAE}">
      <dgm:prSet/>
      <dgm:spPr/>
      <dgm:t>
        <a:bodyPr/>
        <a:lstStyle/>
        <a:p>
          <a:endParaRPr lang="en-US"/>
        </a:p>
      </dgm:t>
    </dgm:pt>
    <dgm:pt modelId="{F533DABE-B368-4716-BB6D-9B5C37FF9443}">
      <dgm:prSet custT="1"/>
      <dgm:spPr/>
      <dgm:t>
        <a:bodyPr/>
        <a:lstStyle/>
        <a:p>
          <a:pPr>
            <a:buNone/>
          </a:pPr>
          <a:endParaRPr lang="en-US" sz="1800" dirty="0"/>
        </a:p>
      </dgm:t>
    </dgm:pt>
    <dgm:pt modelId="{CD26F9F4-DE85-4D98-B28F-2C7A177C6713}" type="parTrans" cxnId="{2D5F29F9-343F-4AA2-A970-8317B04BAEB6}">
      <dgm:prSet/>
      <dgm:spPr/>
      <dgm:t>
        <a:bodyPr/>
        <a:lstStyle/>
        <a:p>
          <a:endParaRPr lang="en-US"/>
        </a:p>
      </dgm:t>
    </dgm:pt>
    <dgm:pt modelId="{9073DEA8-2540-41E1-B6DC-D8ED3172AC92}" type="sibTrans" cxnId="{2D5F29F9-343F-4AA2-A970-8317B04BAEB6}">
      <dgm:prSet/>
      <dgm:spPr/>
      <dgm:t>
        <a:bodyPr/>
        <a:lstStyle/>
        <a:p>
          <a:endParaRPr lang="en-US"/>
        </a:p>
      </dgm:t>
    </dgm:pt>
    <dgm:pt modelId="{3CF8C68B-6C39-4BA6-AC8F-CF81A421B1C3}">
      <dgm:prSet custT="1"/>
      <dgm:spPr/>
      <dgm:t>
        <a:bodyPr/>
        <a:lstStyle/>
        <a:p>
          <a:r>
            <a:rPr lang="en-US" sz="1800" b="1" dirty="0"/>
            <a:t>My Profile:</a:t>
          </a:r>
          <a:r>
            <a:rPr lang="en-US" sz="1800" dirty="0"/>
            <a:t> Allows you to update</a:t>
          </a:r>
        </a:p>
      </dgm:t>
    </dgm:pt>
    <dgm:pt modelId="{FFC70E46-F37A-4E6B-8895-DBB5C2922749}" type="parTrans" cxnId="{30E9BD1B-1431-4BB3-8AC5-27C6E3987EF3}">
      <dgm:prSet/>
      <dgm:spPr/>
      <dgm:t>
        <a:bodyPr/>
        <a:lstStyle/>
        <a:p>
          <a:endParaRPr lang="en-US"/>
        </a:p>
      </dgm:t>
    </dgm:pt>
    <dgm:pt modelId="{B89B7E99-ECD6-4EA9-A4B2-2367B7E18614}" type="sibTrans" cxnId="{30E9BD1B-1431-4BB3-8AC5-27C6E3987EF3}">
      <dgm:prSet/>
      <dgm:spPr/>
      <dgm:t>
        <a:bodyPr/>
        <a:lstStyle/>
        <a:p>
          <a:endParaRPr lang="en-US"/>
        </a:p>
      </dgm:t>
    </dgm:pt>
    <dgm:pt modelId="{D4163C14-0677-4B58-9428-F61B6F55563B}">
      <dgm:prSet custT="1"/>
      <dgm:spPr/>
      <dgm:t>
        <a:bodyPr/>
        <a:lstStyle/>
        <a:p>
          <a:endParaRPr lang="en-US" sz="2000" dirty="0"/>
        </a:p>
      </dgm:t>
    </dgm:pt>
    <dgm:pt modelId="{C668841A-4794-4422-BE27-F9A1BA8C7E4C}" type="parTrans" cxnId="{CF006C44-7162-43C4-A702-9959789F36A2}">
      <dgm:prSet/>
      <dgm:spPr/>
      <dgm:t>
        <a:bodyPr/>
        <a:lstStyle/>
        <a:p>
          <a:endParaRPr lang="en-US"/>
        </a:p>
      </dgm:t>
    </dgm:pt>
    <dgm:pt modelId="{8D03ADE7-DB31-48D6-B0EF-C2DA408E97D8}" type="sibTrans" cxnId="{CF006C44-7162-43C4-A702-9959789F36A2}">
      <dgm:prSet/>
      <dgm:spPr/>
      <dgm:t>
        <a:bodyPr/>
        <a:lstStyle/>
        <a:p>
          <a:endParaRPr lang="en-US"/>
        </a:p>
      </dgm:t>
    </dgm:pt>
    <dgm:pt modelId="{A74CE955-FECD-4CD1-9364-5B2404D4E716}">
      <dgm:prSet custT="1"/>
      <dgm:spPr/>
      <dgm:t>
        <a:bodyPr/>
        <a:lstStyle/>
        <a:p>
          <a:r>
            <a:rPr lang="en-US" sz="1800" b="1" dirty="0"/>
            <a:t>Share My Portal: </a:t>
          </a:r>
          <a:r>
            <a:rPr lang="en-US" sz="1800" dirty="0"/>
            <a:t>Allows you to create an invitation to anyone you want to share your Portal with</a:t>
          </a:r>
        </a:p>
      </dgm:t>
    </dgm:pt>
    <dgm:pt modelId="{E113A13D-F1FD-4D25-8529-D2C5421782CE}" type="parTrans" cxnId="{E7B27335-2743-4D32-8405-94F76E2E26A0}">
      <dgm:prSet/>
      <dgm:spPr/>
      <dgm:t>
        <a:bodyPr/>
        <a:lstStyle/>
        <a:p>
          <a:endParaRPr lang="en-US"/>
        </a:p>
      </dgm:t>
    </dgm:pt>
    <dgm:pt modelId="{13ED8C31-9F5C-490C-9173-FD8A396304A9}" type="sibTrans" cxnId="{E7B27335-2743-4D32-8405-94F76E2E26A0}">
      <dgm:prSet/>
      <dgm:spPr/>
      <dgm:t>
        <a:bodyPr/>
        <a:lstStyle/>
        <a:p>
          <a:endParaRPr lang="en-US"/>
        </a:p>
      </dgm:t>
    </dgm:pt>
    <dgm:pt modelId="{0B3FE508-F919-4F68-8282-4C62995601D6}">
      <dgm:prSet custT="1"/>
      <dgm:spPr/>
      <dgm:t>
        <a:bodyPr/>
        <a:lstStyle/>
        <a:p>
          <a:r>
            <a:rPr lang="en-US" sz="1800" b="1" dirty="0"/>
            <a:t>My Preferences:</a:t>
          </a:r>
          <a:r>
            <a:rPr lang="en-US" sz="1800" dirty="0"/>
            <a:t> Allows you to change</a:t>
          </a:r>
        </a:p>
      </dgm:t>
    </dgm:pt>
    <dgm:pt modelId="{3CB743AE-174B-4D83-A483-BB76CC625D01}" type="parTrans" cxnId="{EE73108C-F982-45BE-9915-A0856534FDD0}">
      <dgm:prSet/>
      <dgm:spPr/>
      <dgm:t>
        <a:bodyPr/>
        <a:lstStyle/>
        <a:p>
          <a:endParaRPr lang="en-US"/>
        </a:p>
      </dgm:t>
    </dgm:pt>
    <dgm:pt modelId="{E759D092-6CF6-4D55-A5A5-07FB3395868E}" type="sibTrans" cxnId="{EE73108C-F982-45BE-9915-A0856534FDD0}">
      <dgm:prSet/>
      <dgm:spPr/>
      <dgm:t>
        <a:bodyPr/>
        <a:lstStyle/>
        <a:p>
          <a:endParaRPr lang="en-US"/>
        </a:p>
      </dgm:t>
    </dgm:pt>
    <dgm:pt modelId="{CF388214-5541-4A75-A39E-69524F77C42C}">
      <dgm:prSet custT="1"/>
      <dgm:spPr/>
      <dgm:t>
        <a:bodyPr/>
        <a:lstStyle/>
        <a:p>
          <a:r>
            <a:rPr lang="en-US" sz="1800" dirty="0"/>
            <a:t>Patient Information</a:t>
          </a:r>
        </a:p>
      </dgm:t>
    </dgm:pt>
    <dgm:pt modelId="{A98F4939-B075-46C0-9E21-1013F9B8EF08}" type="parTrans" cxnId="{B5D5E3F8-6BF0-4ADB-B0DA-4153D060597E}">
      <dgm:prSet/>
      <dgm:spPr/>
      <dgm:t>
        <a:bodyPr/>
        <a:lstStyle/>
        <a:p>
          <a:endParaRPr lang="en-US"/>
        </a:p>
      </dgm:t>
    </dgm:pt>
    <dgm:pt modelId="{73A11F04-7D01-4488-82F4-0A48F82E5AD7}" type="sibTrans" cxnId="{B5D5E3F8-6BF0-4ADB-B0DA-4153D060597E}">
      <dgm:prSet/>
      <dgm:spPr/>
      <dgm:t>
        <a:bodyPr/>
        <a:lstStyle/>
        <a:p>
          <a:endParaRPr lang="en-US"/>
        </a:p>
      </dgm:t>
    </dgm:pt>
    <dgm:pt modelId="{3252D9D2-A255-4C5D-9B4B-E694678009CB}">
      <dgm:prSet custT="1"/>
      <dgm:spPr/>
      <dgm:t>
        <a:bodyPr/>
        <a:lstStyle/>
        <a:p>
          <a:r>
            <a:rPr lang="en-US" sz="1800" dirty="0"/>
            <a:t>Contacts</a:t>
          </a:r>
        </a:p>
      </dgm:t>
    </dgm:pt>
    <dgm:pt modelId="{6714FC54-5873-4886-8F7F-896EF0AC0DE4}" type="parTrans" cxnId="{E7DD57E9-4069-4FC7-84D4-5886ADE0790F}">
      <dgm:prSet/>
      <dgm:spPr/>
      <dgm:t>
        <a:bodyPr/>
        <a:lstStyle/>
        <a:p>
          <a:endParaRPr lang="en-US"/>
        </a:p>
      </dgm:t>
    </dgm:pt>
    <dgm:pt modelId="{295E45AF-A089-428E-BAB9-3998F3B403B8}" type="sibTrans" cxnId="{E7DD57E9-4069-4FC7-84D4-5886ADE0790F}">
      <dgm:prSet/>
      <dgm:spPr/>
      <dgm:t>
        <a:bodyPr/>
        <a:lstStyle/>
        <a:p>
          <a:endParaRPr lang="en-US"/>
        </a:p>
      </dgm:t>
    </dgm:pt>
    <dgm:pt modelId="{935E8199-98F3-4A4B-A344-E678ECD98E95}">
      <dgm:prSet custT="1"/>
      <dgm:spPr/>
      <dgm:t>
        <a:bodyPr/>
        <a:lstStyle/>
        <a:p>
          <a:r>
            <a:rPr lang="en-US" sz="1800" dirty="0"/>
            <a:t>Shared Access</a:t>
          </a:r>
        </a:p>
      </dgm:t>
    </dgm:pt>
    <dgm:pt modelId="{13977285-B1E0-4D64-AB89-7B7D926003E6}" type="parTrans" cxnId="{5EAEB585-3CF7-4125-AB70-A3C93008F6EA}">
      <dgm:prSet/>
      <dgm:spPr/>
      <dgm:t>
        <a:bodyPr/>
        <a:lstStyle/>
        <a:p>
          <a:endParaRPr lang="en-US"/>
        </a:p>
      </dgm:t>
    </dgm:pt>
    <dgm:pt modelId="{E0508C1E-C445-4724-B6DC-94A1187E09A5}" type="sibTrans" cxnId="{5EAEB585-3CF7-4125-AB70-A3C93008F6EA}">
      <dgm:prSet/>
      <dgm:spPr/>
      <dgm:t>
        <a:bodyPr/>
        <a:lstStyle/>
        <a:p>
          <a:endParaRPr lang="en-US"/>
        </a:p>
      </dgm:t>
    </dgm:pt>
    <dgm:pt modelId="{88E120A7-8E58-4790-AC0E-7B6E4970348E}">
      <dgm:prSet custT="1"/>
      <dgm:spPr/>
      <dgm:t>
        <a:bodyPr/>
        <a:lstStyle/>
        <a:p>
          <a:r>
            <a:rPr lang="en-US" sz="1800" dirty="0"/>
            <a:t>Communication Preferences</a:t>
          </a:r>
        </a:p>
      </dgm:t>
    </dgm:pt>
    <dgm:pt modelId="{367300AE-DA0D-47D5-BB76-C222FCC79A1C}" type="parTrans" cxnId="{3CFB6836-3A2E-4079-A1D2-E3FE661EB696}">
      <dgm:prSet/>
      <dgm:spPr/>
      <dgm:t>
        <a:bodyPr/>
        <a:lstStyle/>
        <a:p>
          <a:endParaRPr lang="en-US"/>
        </a:p>
      </dgm:t>
    </dgm:pt>
    <dgm:pt modelId="{D0D55A6D-EF13-48EF-BFFA-D91906A76960}" type="sibTrans" cxnId="{3CFB6836-3A2E-4079-A1D2-E3FE661EB696}">
      <dgm:prSet/>
      <dgm:spPr/>
      <dgm:t>
        <a:bodyPr/>
        <a:lstStyle/>
        <a:p>
          <a:endParaRPr lang="en-US"/>
        </a:p>
      </dgm:t>
    </dgm:pt>
    <dgm:pt modelId="{65E40306-0EFD-4113-811A-843B63213F1D}">
      <dgm:prSet custT="1"/>
      <dgm:spPr/>
      <dgm:t>
        <a:bodyPr/>
        <a:lstStyle/>
        <a:p>
          <a:r>
            <a:rPr lang="en-US" sz="1800" dirty="0"/>
            <a:t>Change your Password</a:t>
          </a:r>
        </a:p>
      </dgm:t>
    </dgm:pt>
    <dgm:pt modelId="{3F3A3740-56E9-4BFE-BD4C-D5C880DF3074}" type="parTrans" cxnId="{D2ADB979-525C-4535-AF65-2F26600B387B}">
      <dgm:prSet/>
      <dgm:spPr/>
      <dgm:t>
        <a:bodyPr/>
        <a:lstStyle/>
        <a:p>
          <a:endParaRPr lang="en-US"/>
        </a:p>
      </dgm:t>
    </dgm:pt>
    <dgm:pt modelId="{0DC6611A-C8B3-4FC0-A250-996B225D74DE}" type="sibTrans" cxnId="{D2ADB979-525C-4535-AF65-2F26600B387B}">
      <dgm:prSet/>
      <dgm:spPr/>
      <dgm:t>
        <a:bodyPr/>
        <a:lstStyle/>
        <a:p>
          <a:endParaRPr lang="en-US"/>
        </a:p>
      </dgm:t>
    </dgm:pt>
    <dgm:pt modelId="{F549A4A1-8B5B-472F-9DC6-9A737F22CB4E}">
      <dgm:prSet custT="1"/>
      <dgm:spPr/>
      <dgm:t>
        <a:bodyPr/>
        <a:lstStyle/>
        <a:p>
          <a:pPr>
            <a:buNone/>
          </a:pPr>
          <a:endParaRPr lang="en-US" sz="1800" dirty="0"/>
        </a:p>
      </dgm:t>
    </dgm:pt>
    <dgm:pt modelId="{7953AF58-81FF-439B-9417-CFFFB269450D}" type="parTrans" cxnId="{4FC3983D-75CE-4EA4-898F-3766306AB09A}">
      <dgm:prSet/>
      <dgm:spPr/>
      <dgm:t>
        <a:bodyPr/>
        <a:lstStyle/>
        <a:p>
          <a:endParaRPr lang="en-US"/>
        </a:p>
      </dgm:t>
    </dgm:pt>
    <dgm:pt modelId="{C1F721FD-D37A-4B88-9202-9C1E2C870199}" type="sibTrans" cxnId="{4FC3983D-75CE-4EA4-898F-3766306AB09A}">
      <dgm:prSet/>
      <dgm:spPr/>
      <dgm:t>
        <a:bodyPr/>
        <a:lstStyle/>
        <a:p>
          <a:endParaRPr lang="en-US"/>
        </a:p>
      </dgm:t>
    </dgm:pt>
    <dgm:pt modelId="{508341F2-8F21-4A60-9111-17C76221C9FB}">
      <dgm:prSet custT="1"/>
      <dgm:spPr/>
      <dgm:t>
        <a:bodyPr/>
        <a:lstStyle/>
        <a:p>
          <a:pPr>
            <a:buNone/>
          </a:pPr>
          <a:r>
            <a:rPr lang="en-US" sz="1800" dirty="0"/>
            <a:t>Use the </a:t>
          </a:r>
          <a:r>
            <a:rPr lang="en-US" sz="1800" b="1" dirty="0">
              <a:solidFill>
                <a:srgbClr val="FF0000"/>
              </a:solidFill>
            </a:rPr>
            <a:t>drop-down arrow </a:t>
          </a:r>
          <a:r>
            <a:rPr lang="en-US" sz="1800" dirty="0"/>
            <a:t>for more options</a:t>
          </a:r>
        </a:p>
      </dgm:t>
    </dgm:pt>
    <dgm:pt modelId="{FAB1DB00-90F6-4C1E-91FB-84CDC48FF962}" type="parTrans" cxnId="{F5089D6E-78F9-477D-82B8-584F1BC691C6}">
      <dgm:prSet/>
      <dgm:spPr/>
    </dgm:pt>
    <dgm:pt modelId="{36569B49-02CE-406F-BF4E-1F23F68A7CC1}" type="sibTrans" cxnId="{F5089D6E-78F9-477D-82B8-584F1BC691C6}">
      <dgm:prSet/>
      <dgm:spPr/>
    </dgm:pt>
    <dgm:pt modelId="{B4080552-16AE-43A5-BF16-86DFDC5FCE8D}" type="pres">
      <dgm:prSet presAssocID="{2E146EC5-64F9-4CFB-8671-E519A5B7B4C8}" presName="linear" presStyleCnt="0">
        <dgm:presLayoutVars>
          <dgm:animLvl val="lvl"/>
          <dgm:resizeHandles val="exact"/>
        </dgm:presLayoutVars>
      </dgm:prSet>
      <dgm:spPr/>
    </dgm:pt>
    <dgm:pt modelId="{9329854F-4A38-4068-98E2-72B1A4662457}" type="pres">
      <dgm:prSet presAssocID="{D9F0C762-D9C4-4882-B091-258692277F17}" presName="parentText" presStyleLbl="node1" presStyleIdx="0" presStyleCnt="1" custLinFactNeighborX="-2250" custLinFactNeighborY="808">
        <dgm:presLayoutVars>
          <dgm:chMax val="0"/>
          <dgm:bulletEnabled val="1"/>
        </dgm:presLayoutVars>
      </dgm:prSet>
      <dgm:spPr/>
    </dgm:pt>
    <dgm:pt modelId="{40E4E96B-B310-4C1B-8882-7F0C20B176B0}" type="pres">
      <dgm:prSet presAssocID="{D9F0C762-D9C4-4882-B091-258692277F17}" presName="childText" presStyleLbl="revTx" presStyleIdx="0" presStyleCnt="1">
        <dgm:presLayoutVars>
          <dgm:bulletEnabled val="1"/>
        </dgm:presLayoutVars>
      </dgm:prSet>
      <dgm:spPr/>
    </dgm:pt>
  </dgm:ptLst>
  <dgm:cxnLst>
    <dgm:cxn modelId="{E1A3270F-AC27-47C8-8B9C-F2C10B760415}" type="presOf" srcId="{D9F0C762-D9C4-4882-B091-258692277F17}" destId="{9329854F-4A38-4068-98E2-72B1A4662457}" srcOrd="0" destOrd="0" presId="urn:microsoft.com/office/officeart/2005/8/layout/vList2"/>
    <dgm:cxn modelId="{30E9BD1B-1431-4BB3-8AC5-27C6E3987EF3}" srcId="{D9F0C762-D9C4-4882-B091-258692277F17}" destId="{3CF8C68B-6C39-4BA6-AC8F-CF81A421B1C3}" srcOrd="3" destOrd="0" parTransId="{FFC70E46-F37A-4E6B-8895-DBB5C2922749}" sibTransId="{B89B7E99-ECD6-4EA9-A4B2-2367B7E18614}"/>
    <dgm:cxn modelId="{DE7D9C2A-CEC1-49FD-BB32-A095D10BCB42}" type="presOf" srcId="{935E8199-98F3-4A4B-A344-E678ECD98E95}" destId="{40E4E96B-B310-4C1B-8882-7F0C20B176B0}" srcOrd="0" destOrd="6" presId="urn:microsoft.com/office/officeart/2005/8/layout/vList2"/>
    <dgm:cxn modelId="{4A31B82D-F3F9-4900-81C7-ED84E8189924}" type="presOf" srcId="{3252D9D2-A255-4C5D-9B4B-E694678009CB}" destId="{40E4E96B-B310-4C1B-8882-7F0C20B176B0}" srcOrd="0" destOrd="5" presId="urn:microsoft.com/office/officeart/2005/8/layout/vList2"/>
    <dgm:cxn modelId="{01BB7034-1AF5-4D19-9294-0F5CC130298D}" type="presOf" srcId="{F533DABE-B368-4716-BB6D-9B5C37FF9443}" destId="{40E4E96B-B310-4C1B-8882-7F0C20B176B0}" srcOrd="0" destOrd="0" presId="urn:microsoft.com/office/officeart/2005/8/layout/vList2"/>
    <dgm:cxn modelId="{E7B27335-2743-4D32-8405-94F76E2E26A0}" srcId="{D9F0C762-D9C4-4882-B091-258692277F17}" destId="{A74CE955-FECD-4CD1-9364-5B2404D4E716}" srcOrd="4" destOrd="0" parTransId="{E113A13D-F1FD-4D25-8529-D2C5421782CE}" sibTransId="{13ED8C31-9F5C-490C-9173-FD8A396304A9}"/>
    <dgm:cxn modelId="{3CFB6836-3A2E-4079-A1D2-E3FE661EB696}" srcId="{0B3FE508-F919-4F68-8282-4C62995601D6}" destId="{88E120A7-8E58-4790-AC0E-7B6E4970348E}" srcOrd="0" destOrd="0" parTransId="{367300AE-DA0D-47D5-BB76-C222FCC79A1C}" sibTransId="{D0D55A6D-EF13-48EF-BFFA-D91906A76960}"/>
    <dgm:cxn modelId="{4FC3983D-75CE-4EA4-898F-3766306AB09A}" srcId="{D9F0C762-D9C4-4882-B091-258692277F17}" destId="{F549A4A1-8B5B-472F-9DC6-9A737F22CB4E}" srcOrd="2" destOrd="0" parTransId="{7953AF58-81FF-439B-9417-CFFFB269450D}" sibTransId="{C1F721FD-D37A-4B88-9202-9C1E2C870199}"/>
    <dgm:cxn modelId="{2991A843-6B98-4919-A07C-3B1B171123DC}" type="presOf" srcId="{F549A4A1-8B5B-472F-9DC6-9A737F22CB4E}" destId="{40E4E96B-B310-4C1B-8882-7F0C20B176B0}" srcOrd="0" destOrd="2" presId="urn:microsoft.com/office/officeart/2005/8/layout/vList2"/>
    <dgm:cxn modelId="{CF006C44-7162-43C4-A702-9959789F36A2}" srcId="{D9F0C762-D9C4-4882-B091-258692277F17}" destId="{D4163C14-0677-4B58-9428-F61B6F55563B}" srcOrd="6" destOrd="0" parTransId="{C668841A-4794-4422-BE27-F9A1BA8C7E4C}" sibTransId="{8D03ADE7-DB31-48D6-B0EF-C2DA408E97D8}"/>
    <dgm:cxn modelId="{A74B5E49-6601-4B1D-BF5C-9D8107D537C6}" type="presOf" srcId="{CF388214-5541-4A75-A39E-69524F77C42C}" destId="{40E4E96B-B310-4C1B-8882-7F0C20B176B0}" srcOrd="0" destOrd="4" presId="urn:microsoft.com/office/officeart/2005/8/layout/vList2"/>
    <dgm:cxn modelId="{CAD6294D-0822-4992-8A77-7AFB7B443811}" type="presOf" srcId="{65E40306-0EFD-4113-811A-843B63213F1D}" destId="{40E4E96B-B310-4C1B-8882-7F0C20B176B0}" srcOrd="0" destOrd="10" presId="urn:microsoft.com/office/officeart/2005/8/layout/vList2"/>
    <dgm:cxn modelId="{F5089D6E-78F9-477D-82B8-584F1BC691C6}" srcId="{D9F0C762-D9C4-4882-B091-258692277F17}" destId="{508341F2-8F21-4A60-9111-17C76221C9FB}" srcOrd="1" destOrd="0" parTransId="{FAB1DB00-90F6-4C1E-91FB-84CDC48FF962}" sibTransId="{36569B49-02CE-406F-BF4E-1F23F68A7CC1}"/>
    <dgm:cxn modelId="{52CB716F-F25D-4D14-B400-63A1AAA2BEDE}" type="presOf" srcId="{2E146EC5-64F9-4CFB-8671-E519A5B7B4C8}" destId="{B4080552-16AE-43A5-BF16-86DFDC5FCE8D}" srcOrd="0" destOrd="0" presId="urn:microsoft.com/office/officeart/2005/8/layout/vList2"/>
    <dgm:cxn modelId="{D2ADB979-525C-4535-AF65-2F26600B387B}" srcId="{0B3FE508-F919-4F68-8282-4C62995601D6}" destId="{65E40306-0EFD-4113-811A-843B63213F1D}" srcOrd="1" destOrd="0" parTransId="{3F3A3740-56E9-4BFE-BD4C-D5C880DF3074}" sibTransId="{0DC6611A-C8B3-4FC0-A250-996B225D74DE}"/>
    <dgm:cxn modelId="{EEE6DE7D-25E4-4C4F-ADC9-BEC12596987B}" type="presOf" srcId="{D4163C14-0677-4B58-9428-F61B6F55563B}" destId="{40E4E96B-B310-4C1B-8882-7F0C20B176B0}" srcOrd="0" destOrd="11" presId="urn:microsoft.com/office/officeart/2005/8/layout/vList2"/>
    <dgm:cxn modelId="{5EAEB585-3CF7-4125-AB70-A3C93008F6EA}" srcId="{3CF8C68B-6C39-4BA6-AC8F-CF81A421B1C3}" destId="{935E8199-98F3-4A4B-A344-E678ECD98E95}" srcOrd="2" destOrd="0" parTransId="{13977285-B1E0-4D64-AB89-7B7D926003E6}" sibTransId="{E0508C1E-C445-4724-B6DC-94A1187E09A5}"/>
    <dgm:cxn modelId="{EE73108C-F982-45BE-9915-A0856534FDD0}" srcId="{D9F0C762-D9C4-4882-B091-258692277F17}" destId="{0B3FE508-F919-4F68-8282-4C62995601D6}" srcOrd="5" destOrd="0" parTransId="{3CB743AE-174B-4D83-A483-BB76CC625D01}" sibTransId="{E759D092-6CF6-4D55-A5A5-07FB3395868E}"/>
    <dgm:cxn modelId="{949C8CA2-0448-4015-9B7C-4BE96D144276}" type="presOf" srcId="{508341F2-8F21-4A60-9111-17C76221C9FB}" destId="{40E4E96B-B310-4C1B-8882-7F0C20B176B0}" srcOrd="0" destOrd="1" presId="urn:microsoft.com/office/officeart/2005/8/layout/vList2"/>
    <dgm:cxn modelId="{A76E57BD-EA6D-4A45-9A1F-CE6333813AAE}" srcId="{2E146EC5-64F9-4CFB-8671-E519A5B7B4C8}" destId="{D9F0C762-D9C4-4882-B091-258692277F17}" srcOrd="0" destOrd="0" parTransId="{D42B2D32-E33D-48BD-9330-39C79CFC364F}" sibTransId="{92B25AFF-20C4-4B4D-BCD3-030A482002FB}"/>
    <dgm:cxn modelId="{CC4080D1-37E2-4C7F-B2F9-5B33C80FBD61}" type="presOf" srcId="{88E120A7-8E58-4790-AC0E-7B6E4970348E}" destId="{40E4E96B-B310-4C1B-8882-7F0C20B176B0}" srcOrd="0" destOrd="9" presId="urn:microsoft.com/office/officeart/2005/8/layout/vList2"/>
    <dgm:cxn modelId="{750BA9E6-647B-4C57-9E8D-47F842F5CF98}" type="presOf" srcId="{A74CE955-FECD-4CD1-9364-5B2404D4E716}" destId="{40E4E96B-B310-4C1B-8882-7F0C20B176B0}" srcOrd="0" destOrd="7" presId="urn:microsoft.com/office/officeart/2005/8/layout/vList2"/>
    <dgm:cxn modelId="{E7DD57E9-4069-4FC7-84D4-5886ADE0790F}" srcId="{3CF8C68B-6C39-4BA6-AC8F-CF81A421B1C3}" destId="{3252D9D2-A255-4C5D-9B4B-E694678009CB}" srcOrd="1" destOrd="0" parTransId="{6714FC54-5873-4886-8F7F-896EF0AC0DE4}" sibTransId="{295E45AF-A089-428E-BAB9-3998F3B403B8}"/>
    <dgm:cxn modelId="{356A37EC-B7AA-4B76-97FC-DE6822CCD089}" type="presOf" srcId="{3CF8C68B-6C39-4BA6-AC8F-CF81A421B1C3}" destId="{40E4E96B-B310-4C1B-8882-7F0C20B176B0}" srcOrd="0" destOrd="3" presId="urn:microsoft.com/office/officeart/2005/8/layout/vList2"/>
    <dgm:cxn modelId="{B5D5E3F8-6BF0-4ADB-B0DA-4153D060597E}" srcId="{3CF8C68B-6C39-4BA6-AC8F-CF81A421B1C3}" destId="{CF388214-5541-4A75-A39E-69524F77C42C}" srcOrd="0" destOrd="0" parTransId="{A98F4939-B075-46C0-9E21-1013F9B8EF08}" sibTransId="{73A11F04-7D01-4488-82F4-0A48F82E5AD7}"/>
    <dgm:cxn modelId="{2D5F29F9-343F-4AA2-A970-8317B04BAEB6}" srcId="{D9F0C762-D9C4-4882-B091-258692277F17}" destId="{F533DABE-B368-4716-BB6D-9B5C37FF9443}" srcOrd="0" destOrd="0" parTransId="{CD26F9F4-DE85-4D98-B28F-2C7A177C6713}" sibTransId="{9073DEA8-2540-41E1-B6DC-D8ED3172AC92}"/>
    <dgm:cxn modelId="{AFDBF2FA-48B5-4D04-8F96-BBDD0C2248BB}" type="presOf" srcId="{0B3FE508-F919-4F68-8282-4C62995601D6}" destId="{40E4E96B-B310-4C1B-8882-7F0C20B176B0}" srcOrd="0" destOrd="8" presId="urn:microsoft.com/office/officeart/2005/8/layout/vList2"/>
    <dgm:cxn modelId="{861F678F-28F4-4246-9CE5-55A36522A411}" type="presParOf" srcId="{B4080552-16AE-43A5-BF16-86DFDC5FCE8D}" destId="{9329854F-4A38-4068-98E2-72B1A4662457}" srcOrd="0" destOrd="0" presId="urn:microsoft.com/office/officeart/2005/8/layout/vList2"/>
    <dgm:cxn modelId="{C1AEF107-3516-4B09-8912-BE39B4FD504E}" type="presParOf" srcId="{B4080552-16AE-43A5-BF16-86DFDC5FCE8D}" destId="{40E4E96B-B310-4C1B-8882-7F0C20B176B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9F0C762-D9C4-4882-B091-258692277F17}">
      <dgm:prSet custT="1"/>
      <dgm:spPr/>
      <dgm:t>
        <a:bodyPr/>
        <a:lstStyle/>
        <a:p>
          <a:pPr algn="ctr"/>
          <a:r>
            <a:rPr lang="en-US" sz="1400" dirty="0"/>
            <a:t>Changes of Locations of Features</a:t>
          </a:r>
        </a:p>
      </dgm:t>
    </dgm:pt>
    <dgm:pt modelId="{D42B2D32-E33D-48BD-9330-39C79CFC364F}" type="parTrans" cxnId="{A76E57BD-EA6D-4A45-9A1F-CE6333813AAE}">
      <dgm:prSet/>
      <dgm:spPr/>
      <dgm:t>
        <a:bodyPr/>
        <a:lstStyle/>
        <a:p>
          <a:endParaRPr lang="en-US"/>
        </a:p>
      </dgm:t>
    </dgm:pt>
    <dgm:pt modelId="{92B25AFF-20C4-4B4D-BCD3-030A482002FB}" type="sibTrans" cxnId="{A76E57BD-EA6D-4A45-9A1F-CE6333813AAE}">
      <dgm:prSet/>
      <dgm:spPr/>
      <dgm:t>
        <a:bodyPr/>
        <a:lstStyle/>
        <a:p>
          <a:endParaRPr lang="en-US"/>
        </a:p>
      </dgm:t>
    </dgm:pt>
    <dgm:pt modelId="{F533DABE-B368-4716-BB6D-9B5C37FF9443}">
      <dgm:prSet custT="1"/>
      <dgm:spPr/>
      <dgm:t>
        <a:bodyPr/>
        <a:lstStyle/>
        <a:p>
          <a:pPr>
            <a:buNone/>
          </a:pPr>
          <a:endParaRPr lang="en-US" sz="1400" dirty="0"/>
        </a:p>
      </dgm:t>
    </dgm:pt>
    <dgm:pt modelId="{CD26F9F4-DE85-4D98-B28F-2C7A177C6713}" type="parTrans" cxnId="{2D5F29F9-343F-4AA2-A970-8317B04BAEB6}">
      <dgm:prSet/>
      <dgm:spPr/>
      <dgm:t>
        <a:bodyPr/>
        <a:lstStyle/>
        <a:p>
          <a:endParaRPr lang="en-US"/>
        </a:p>
      </dgm:t>
    </dgm:pt>
    <dgm:pt modelId="{9073DEA8-2540-41E1-B6DC-D8ED3172AC92}" type="sibTrans" cxnId="{2D5F29F9-343F-4AA2-A970-8317B04BAEB6}">
      <dgm:prSet/>
      <dgm:spPr/>
      <dgm:t>
        <a:bodyPr/>
        <a:lstStyle/>
        <a:p>
          <a:endParaRPr lang="en-US"/>
        </a:p>
      </dgm:t>
    </dgm:pt>
    <dgm:pt modelId="{D4163C14-0677-4B58-9428-F61B6F55563B}">
      <dgm:prSet custT="1"/>
      <dgm:spPr/>
      <dgm:t>
        <a:bodyPr/>
        <a:lstStyle/>
        <a:p>
          <a:endParaRPr lang="en-US" sz="2000" dirty="0"/>
        </a:p>
      </dgm:t>
    </dgm:pt>
    <dgm:pt modelId="{C668841A-4794-4422-BE27-F9A1BA8C7E4C}" type="parTrans" cxnId="{CF006C44-7162-43C4-A702-9959789F36A2}">
      <dgm:prSet/>
      <dgm:spPr/>
      <dgm:t>
        <a:bodyPr/>
        <a:lstStyle/>
        <a:p>
          <a:endParaRPr lang="en-US"/>
        </a:p>
      </dgm:t>
    </dgm:pt>
    <dgm:pt modelId="{8D03ADE7-DB31-48D6-B0EF-C2DA408E97D8}" type="sibTrans" cxnId="{CF006C44-7162-43C4-A702-9959789F36A2}">
      <dgm:prSet/>
      <dgm:spPr/>
      <dgm:t>
        <a:bodyPr/>
        <a:lstStyle/>
        <a:p>
          <a:endParaRPr lang="en-US"/>
        </a:p>
      </dgm:t>
    </dgm:pt>
    <dgm:pt modelId="{3CF8C68B-6C39-4BA6-AC8F-CF81A421B1C3}">
      <dgm:prSet custT="1"/>
      <dgm:spPr/>
      <dgm:t>
        <a:bodyPr/>
        <a:lstStyle/>
        <a:p>
          <a:r>
            <a:rPr lang="en-US" sz="1400" b="1" dirty="0"/>
            <a:t>Results &amp; Reports</a:t>
          </a:r>
          <a:r>
            <a:rPr lang="en-US" sz="1400" b="0" dirty="0"/>
            <a:t>: Have been combined into 1 tab</a:t>
          </a:r>
        </a:p>
      </dgm:t>
    </dgm:pt>
    <dgm:pt modelId="{FFC70E46-F37A-4E6B-8895-DBB5C2922749}" type="parTrans" cxnId="{FAE97591-FD97-4EC0-861A-5D0E0CAE58FD}">
      <dgm:prSet/>
      <dgm:spPr/>
      <dgm:t>
        <a:bodyPr/>
        <a:lstStyle/>
        <a:p>
          <a:endParaRPr lang="en-US"/>
        </a:p>
      </dgm:t>
    </dgm:pt>
    <dgm:pt modelId="{B89B7E99-ECD6-4EA9-A4B2-2367B7E18614}" type="sibTrans" cxnId="{FAE97591-FD97-4EC0-861A-5D0E0CAE58FD}">
      <dgm:prSet/>
      <dgm:spPr/>
      <dgm:t>
        <a:bodyPr/>
        <a:lstStyle/>
        <a:p>
          <a:endParaRPr lang="en-US"/>
        </a:p>
      </dgm:t>
    </dgm:pt>
    <dgm:pt modelId="{43C4AB5A-71A3-4158-9776-89532B60AE72}">
      <dgm:prSet custT="1"/>
      <dgm:spPr/>
      <dgm:t>
        <a:bodyPr/>
        <a:lstStyle/>
        <a:p>
          <a:r>
            <a:rPr lang="en-US" sz="1400" b="1" dirty="0"/>
            <a:t>Visit History</a:t>
          </a:r>
          <a:r>
            <a:rPr lang="en-US" sz="1400" b="0" dirty="0"/>
            <a:t>: </a:t>
          </a:r>
          <a:r>
            <a:rPr lang="en-US" sz="1400" dirty="0"/>
            <a:t>Has been renamed to “Past Visits”</a:t>
          </a:r>
          <a:endParaRPr lang="en-US" sz="1400" b="0" dirty="0"/>
        </a:p>
      </dgm:t>
    </dgm:pt>
    <dgm:pt modelId="{A231828F-C772-4F4E-8ACC-CBE5AEA505C1}" type="parTrans" cxnId="{3EA8B199-C6F4-4C51-8000-EC0DCCE83CAF}">
      <dgm:prSet/>
      <dgm:spPr/>
      <dgm:t>
        <a:bodyPr/>
        <a:lstStyle/>
        <a:p>
          <a:endParaRPr lang="en-US"/>
        </a:p>
      </dgm:t>
    </dgm:pt>
    <dgm:pt modelId="{ADA7C708-4C57-4087-8883-250F2862202B}" type="sibTrans" cxnId="{3EA8B199-C6F4-4C51-8000-EC0DCCE83CAF}">
      <dgm:prSet/>
      <dgm:spPr/>
      <dgm:t>
        <a:bodyPr/>
        <a:lstStyle/>
        <a:p>
          <a:endParaRPr lang="en-US"/>
        </a:p>
      </dgm:t>
    </dgm:pt>
    <dgm:pt modelId="{F0D88C9F-FEC4-46E6-B1B8-B068BBA1A0E3}">
      <dgm:prSet custT="1"/>
      <dgm:spPr/>
      <dgm:t>
        <a:bodyPr/>
        <a:lstStyle/>
        <a:p>
          <a:r>
            <a:rPr lang="en-US" sz="1400" b="1" dirty="0"/>
            <a:t>Scanned Documents</a:t>
          </a:r>
          <a:r>
            <a:rPr lang="en-US" sz="1400" dirty="0"/>
            <a:t>: Has been renamed to “Documents”.</a:t>
          </a:r>
          <a:endParaRPr lang="en-US" sz="1400" b="0" dirty="0"/>
        </a:p>
      </dgm:t>
    </dgm:pt>
    <dgm:pt modelId="{6D45D192-B9C9-4997-80FF-B462E3BACC50}" type="parTrans" cxnId="{C3B9E322-0278-445D-9C91-42729B46E52A}">
      <dgm:prSet/>
      <dgm:spPr/>
      <dgm:t>
        <a:bodyPr/>
        <a:lstStyle/>
        <a:p>
          <a:endParaRPr lang="en-US"/>
        </a:p>
      </dgm:t>
    </dgm:pt>
    <dgm:pt modelId="{A94E47A0-D54F-4A51-8EA9-22774610EDD8}" type="sibTrans" cxnId="{C3B9E322-0278-445D-9C91-42729B46E52A}">
      <dgm:prSet/>
      <dgm:spPr/>
      <dgm:t>
        <a:bodyPr/>
        <a:lstStyle/>
        <a:p>
          <a:endParaRPr lang="en-US"/>
        </a:p>
      </dgm:t>
    </dgm:pt>
    <dgm:pt modelId="{66F49B00-1C29-4BFA-BA98-9B0953F91A40}">
      <dgm:prSet custT="1"/>
      <dgm:spPr/>
      <dgm:t>
        <a:bodyPr/>
        <a:lstStyle/>
        <a:p>
          <a:endParaRPr lang="en-US" sz="1400" b="0" dirty="0"/>
        </a:p>
      </dgm:t>
    </dgm:pt>
    <dgm:pt modelId="{933D891D-4AD8-4248-9D66-C4EC239EB1CF}" type="parTrans" cxnId="{ADDECDD2-9635-4069-8418-7FD1773FD247}">
      <dgm:prSet/>
      <dgm:spPr/>
      <dgm:t>
        <a:bodyPr/>
        <a:lstStyle/>
        <a:p>
          <a:endParaRPr lang="en-US"/>
        </a:p>
      </dgm:t>
    </dgm:pt>
    <dgm:pt modelId="{79E74ACF-444D-412D-95D2-5746CAEB9600}" type="sibTrans" cxnId="{ADDECDD2-9635-4069-8418-7FD1773FD247}">
      <dgm:prSet/>
      <dgm:spPr/>
      <dgm:t>
        <a:bodyPr/>
        <a:lstStyle/>
        <a:p>
          <a:endParaRPr lang="en-US"/>
        </a:p>
      </dgm:t>
    </dgm:pt>
    <dgm:pt modelId="{A1FFAB99-5FBC-455D-8627-44ABB31D1714}">
      <dgm:prSet custT="1"/>
      <dgm:spPr/>
      <dgm:t>
        <a:bodyPr/>
        <a:lstStyle/>
        <a:p>
          <a:r>
            <a:rPr lang="en-US" sz="1400" b="1" dirty="0"/>
            <a:t>Profile, Shared Access, Preferences, &amp; Log Out</a:t>
          </a:r>
          <a:r>
            <a:rPr lang="en-US" sz="1400" dirty="0"/>
            <a:t>: Now all exist under “Account Options”</a:t>
          </a:r>
          <a:endParaRPr lang="en-US" sz="1400" b="0" dirty="0"/>
        </a:p>
      </dgm:t>
    </dgm:pt>
    <dgm:pt modelId="{C83A60E1-D72C-496A-B56F-7BF7F5124F4A}" type="parTrans" cxnId="{A7AF32D0-3B8D-46C3-BBFB-BC50638CF284}">
      <dgm:prSet/>
      <dgm:spPr/>
      <dgm:t>
        <a:bodyPr/>
        <a:lstStyle/>
        <a:p>
          <a:endParaRPr lang="en-US"/>
        </a:p>
      </dgm:t>
    </dgm:pt>
    <dgm:pt modelId="{FA623998-5E16-4E00-A26E-3170447E0E63}" type="sibTrans" cxnId="{A7AF32D0-3B8D-46C3-BBFB-BC50638CF284}">
      <dgm:prSet/>
      <dgm:spPr/>
      <dgm:t>
        <a:bodyPr/>
        <a:lstStyle/>
        <a:p>
          <a:endParaRPr lang="en-US"/>
        </a:p>
      </dgm:t>
    </dgm:pt>
    <dgm:pt modelId="{B4080552-16AE-43A5-BF16-86DFDC5FCE8D}" type="pres">
      <dgm:prSet presAssocID="{2E146EC5-64F9-4CFB-8671-E519A5B7B4C8}" presName="linear" presStyleCnt="0">
        <dgm:presLayoutVars>
          <dgm:animLvl val="lvl"/>
          <dgm:resizeHandles val="exact"/>
        </dgm:presLayoutVars>
      </dgm:prSet>
      <dgm:spPr/>
    </dgm:pt>
    <dgm:pt modelId="{9329854F-4A38-4068-98E2-72B1A4662457}" type="pres">
      <dgm:prSet presAssocID="{D9F0C762-D9C4-4882-B091-258692277F17}" presName="parentText" presStyleLbl="node1" presStyleIdx="0" presStyleCnt="1" custLinFactNeighborX="-11407" custLinFactNeighborY="-86">
        <dgm:presLayoutVars>
          <dgm:chMax val="0"/>
          <dgm:bulletEnabled val="1"/>
        </dgm:presLayoutVars>
      </dgm:prSet>
      <dgm:spPr/>
    </dgm:pt>
    <dgm:pt modelId="{40E4E96B-B310-4C1B-8882-7F0C20B176B0}" type="pres">
      <dgm:prSet presAssocID="{D9F0C762-D9C4-4882-B091-258692277F17}" presName="childText" presStyleLbl="revTx" presStyleIdx="0" presStyleCnt="1">
        <dgm:presLayoutVars>
          <dgm:bulletEnabled val="1"/>
        </dgm:presLayoutVars>
      </dgm:prSet>
      <dgm:spPr/>
    </dgm:pt>
  </dgm:ptLst>
  <dgm:cxnLst>
    <dgm:cxn modelId="{E1A3270F-AC27-47C8-8B9C-F2C10B760415}" type="presOf" srcId="{D9F0C762-D9C4-4882-B091-258692277F17}" destId="{9329854F-4A38-4068-98E2-72B1A4662457}" srcOrd="0" destOrd="0" presId="urn:microsoft.com/office/officeart/2005/8/layout/vList2"/>
    <dgm:cxn modelId="{C3B9E322-0278-445D-9C91-42729B46E52A}" srcId="{D9F0C762-D9C4-4882-B091-258692277F17}" destId="{F0D88C9F-FEC4-46E6-B1B8-B068BBA1A0E3}" srcOrd="3" destOrd="0" parTransId="{6D45D192-B9C9-4997-80FF-B462E3BACC50}" sibTransId="{A94E47A0-D54F-4A51-8EA9-22774610EDD8}"/>
    <dgm:cxn modelId="{01BB7034-1AF5-4D19-9294-0F5CC130298D}" type="presOf" srcId="{F533DABE-B368-4716-BB6D-9B5C37FF9443}" destId="{40E4E96B-B310-4C1B-8882-7F0C20B176B0}" srcOrd="0" destOrd="0" presId="urn:microsoft.com/office/officeart/2005/8/layout/vList2"/>
    <dgm:cxn modelId="{CF006C44-7162-43C4-A702-9959789F36A2}" srcId="{D9F0C762-D9C4-4882-B091-258692277F17}" destId="{D4163C14-0677-4B58-9428-F61B6F55563B}" srcOrd="6" destOrd="0" parTransId="{C668841A-4794-4422-BE27-F9A1BA8C7E4C}" sibTransId="{8D03ADE7-DB31-48D6-B0EF-C2DA408E97D8}"/>
    <dgm:cxn modelId="{EC38854D-C19C-43DF-AECD-3CFA597FCA2F}" type="presOf" srcId="{66F49B00-1C29-4BFA-BA98-9B0953F91A40}" destId="{40E4E96B-B310-4C1B-8882-7F0C20B176B0}" srcOrd="0" destOrd="5" presId="urn:microsoft.com/office/officeart/2005/8/layout/vList2"/>
    <dgm:cxn modelId="{52CB716F-F25D-4D14-B400-63A1AAA2BEDE}" type="presOf" srcId="{2E146EC5-64F9-4CFB-8671-E519A5B7B4C8}" destId="{B4080552-16AE-43A5-BF16-86DFDC5FCE8D}" srcOrd="0" destOrd="0" presId="urn:microsoft.com/office/officeart/2005/8/layout/vList2"/>
    <dgm:cxn modelId="{EEE6DE7D-25E4-4C4F-ADC9-BEC12596987B}" type="presOf" srcId="{D4163C14-0677-4B58-9428-F61B6F55563B}" destId="{40E4E96B-B310-4C1B-8882-7F0C20B176B0}" srcOrd="0" destOrd="6" presId="urn:microsoft.com/office/officeart/2005/8/layout/vList2"/>
    <dgm:cxn modelId="{FAE97591-FD97-4EC0-861A-5D0E0CAE58FD}" srcId="{D9F0C762-D9C4-4882-B091-258692277F17}" destId="{3CF8C68B-6C39-4BA6-AC8F-CF81A421B1C3}" srcOrd="1" destOrd="0" parTransId="{FFC70E46-F37A-4E6B-8895-DBB5C2922749}" sibTransId="{B89B7E99-ECD6-4EA9-A4B2-2367B7E18614}"/>
    <dgm:cxn modelId="{48F8C098-EDA0-4DE4-A349-97390C3E471D}" type="presOf" srcId="{3CF8C68B-6C39-4BA6-AC8F-CF81A421B1C3}" destId="{40E4E96B-B310-4C1B-8882-7F0C20B176B0}" srcOrd="0" destOrd="1" presId="urn:microsoft.com/office/officeart/2005/8/layout/vList2"/>
    <dgm:cxn modelId="{3EA8B199-C6F4-4C51-8000-EC0DCCE83CAF}" srcId="{D9F0C762-D9C4-4882-B091-258692277F17}" destId="{43C4AB5A-71A3-4158-9776-89532B60AE72}" srcOrd="2" destOrd="0" parTransId="{A231828F-C772-4F4E-8ACC-CBE5AEA505C1}" sibTransId="{ADA7C708-4C57-4087-8883-250F2862202B}"/>
    <dgm:cxn modelId="{BDD40BA2-D06F-4140-A14A-FFBBFE126485}" type="presOf" srcId="{F0D88C9F-FEC4-46E6-B1B8-B068BBA1A0E3}" destId="{40E4E96B-B310-4C1B-8882-7F0C20B176B0}" srcOrd="0" destOrd="3" presId="urn:microsoft.com/office/officeart/2005/8/layout/vList2"/>
    <dgm:cxn modelId="{110A6AAF-6E5A-4EE6-8FC3-DCD6C0A1DE3A}" type="presOf" srcId="{43C4AB5A-71A3-4158-9776-89532B60AE72}" destId="{40E4E96B-B310-4C1B-8882-7F0C20B176B0}" srcOrd="0" destOrd="2" presId="urn:microsoft.com/office/officeart/2005/8/layout/vList2"/>
    <dgm:cxn modelId="{A76E57BD-EA6D-4A45-9A1F-CE6333813AAE}" srcId="{2E146EC5-64F9-4CFB-8671-E519A5B7B4C8}" destId="{D9F0C762-D9C4-4882-B091-258692277F17}" srcOrd="0" destOrd="0" parTransId="{D42B2D32-E33D-48BD-9330-39C79CFC364F}" sibTransId="{92B25AFF-20C4-4B4D-BCD3-030A482002FB}"/>
    <dgm:cxn modelId="{A7AF32D0-3B8D-46C3-BBFB-BC50638CF284}" srcId="{D9F0C762-D9C4-4882-B091-258692277F17}" destId="{A1FFAB99-5FBC-455D-8627-44ABB31D1714}" srcOrd="4" destOrd="0" parTransId="{C83A60E1-D72C-496A-B56F-7BF7F5124F4A}" sibTransId="{FA623998-5E16-4E00-A26E-3170447E0E63}"/>
    <dgm:cxn modelId="{ADDECDD2-9635-4069-8418-7FD1773FD247}" srcId="{D9F0C762-D9C4-4882-B091-258692277F17}" destId="{66F49B00-1C29-4BFA-BA98-9B0953F91A40}" srcOrd="5" destOrd="0" parTransId="{933D891D-4AD8-4248-9D66-C4EC239EB1CF}" sibTransId="{79E74ACF-444D-412D-95D2-5746CAEB9600}"/>
    <dgm:cxn modelId="{B9449EEC-54CE-4901-98D3-B913CFE9775C}" type="presOf" srcId="{A1FFAB99-5FBC-455D-8627-44ABB31D1714}" destId="{40E4E96B-B310-4C1B-8882-7F0C20B176B0}" srcOrd="0" destOrd="4" presId="urn:microsoft.com/office/officeart/2005/8/layout/vList2"/>
    <dgm:cxn modelId="{2D5F29F9-343F-4AA2-A970-8317B04BAEB6}" srcId="{D9F0C762-D9C4-4882-B091-258692277F17}" destId="{F533DABE-B368-4716-BB6D-9B5C37FF9443}" srcOrd="0" destOrd="0" parTransId="{CD26F9F4-DE85-4D98-B28F-2C7A177C6713}" sibTransId="{9073DEA8-2540-41E1-B6DC-D8ED3172AC92}"/>
    <dgm:cxn modelId="{861F678F-28F4-4246-9CE5-55A36522A411}" type="presParOf" srcId="{B4080552-16AE-43A5-BF16-86DFDC5FCE8D}" destId="{9329854F-4A38-4068-98E2-72B1A4662457}" srcOrd="0" destOrd="0" presId="urn:microsoft.com/office/officeart/2005/8/layout/vList2"/>
    <dgm:cxn modelId="{C1AEF107-3516-4B09-8912-BE39B4FD504E}" type="presParOf" srcId="{B4080552-16AE-43A5-BF16-86DFDC5FCE8D}" destId="{40E4E96B-B310-4C1B-8882-7F0C20B176B0}"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9F0C762-D9C4-4882-B091-258692277F17}">
      <dgm:prSet custT="1"/>
      <dgm:spPr/>
      <dgm:t>
        <a:bodyPr/>
        <a:lstStyle/>
        <a:p>
          <a:pPr algn="ctr"/>
          <a:r>
            <a:rPr lang="en-US" sz="1400" dirty="0"/>
            <a:t>Most Impacted Redesign Feature</a:t>
          </a:r>
        </a:p>
      </dgm:t>
    </dgm:pt>
    <dgm:pt modelId="{D42B2D32-E33D-48BD-9330-39C79CFC364F}" type="parTrans" cxnId="{A76E57BD-EA6D-4A45-9A1F-CE6333813AAE}">
      <dgm:prSet/>
      <dgm:spPr/>
      <dgm:t>
        <a:bodyPr/>
        <a:lstStyle/>
        <a:p>
          <a:endParaRPr lang="en-US"/>
        </a:p>
      </dgm:t>
    </dgm:pt>
    <dgm:pt modelId="{92B25AFF-20C4-4B4D-BCD3-030A482002FB}" type="sibTrans" cxnId="{A76E57BD-EA6D-4A45-9A1F-CE6333813AAE}">
      <dgm:prSet/>
      <dgm:spPr/>
      <dgm:t>
        <a:bodyPr/>
        <a:lstStyle/>
        <a:p>
          <a:endParaRPr lang="en-US"/>
        </a:p>
      </dgm:t>
    </dgm:pt>
    <dgm:pt modelId="{F533DABE-B368-4716-BB6D-9B5C37FF9443}">
      <dgm:prSet custT="1"/>
      <dgm:spPr/>
      <dgm:t>
        <a:bodyPr/>
        <a:lstStyle/>
        <a:p>
          <a:endParaRPr lang="en-US" sz="1400" dirty="0"/>
        </a:p>
      </dgm:t>
    </dgm:pt>
    <dgm:pt modelId="{CD26F9F4-DE85-4D98-B28F-2C7A177C6713}" type="parTrans" cxnId="{2D5F29F9-343F-4AA2-A970-8317B04BAEB6}">
      <dgm:prSet/>
      <dgm:spPr/>
      <dgm:t>
        <a:bodyPr/>
        <a:lstStyle/>
        <a:p>
          <a:endParaRPr lang="en-US"/>
        </a:p>
      </dgm:t>
    </dgm:pt>
    <dgm:pt modelId="{9073DEA8-2540-41E1-B6DC-D8ED3172AC92}" type="sibTrans" cxnId="{2D5F29F9-343F-4AA2-A970-8317B04BAEB6}">
      <dgm:prSet/>
      <dgm:spPr/>
      <dgm:t>
        <a:bodyPr/>
        <a:lstStyle/>
        <a:p>
          <a:endParaRPr lang="en-US"/>
        </a:p>
      </dgm:t>
    </dgm:pt>
    <dgm:pt modelId="{A74CE955-FECD-4CD1-9364-5B2404D4E716}">
      <dgm:prSet custT="1"/>
      <dgm:spPr/>
      <dgm:t>
        <a:bodyPr/>
        <a:lstStyle/>
        <a:p>
          <a:pPr>
            <a:buFont typeface="Wingdings" panose="05000000000000000000" pitchFamily="2" charset="2"/>
            <a:buChar char="Ø"/>
          </a:pPr>
          <a:r>
            <a:rPr lang="en-US" sz="1400" b="1" dirty="0"/>
            <a:t>Heath Record</a:t>
          </a:r>
          <a:r>
            <a:rPr lang="en-US" sz="1400" dirty="0"/>
            <a:t>: Now only contains individuals widgets for</a:t>
          </a:r>
        </a:p>
      </dgm:t>
    </dgm:pt>
    <dgm:pt modelId="{E113A13D-F1FD-4D25-8529-D2C5421782CE}" type="parTrans" cxnId="{E7B27335-2743-4D32-8405-94F76E2E26A0}">
      <dgm:prSet/>
      <dgm:spPr/>
      <dgm:t>
        <a:bodyPr/>
        <a:lstStyle/>
        <a:p>
          <a:endParaRPr lang="en-US"/>
        </a:p>
      </dgm:t>
    </dgm:pt>
    <dgm:pt modelId="{13ED8C31-9F5C-490C-9173-FD8A396304A9}" type="sibTrans" cxnId="{E7B27335-2743-4D32-8405-94F76E2E26A0}">
      <dgm:prSet/>
      <dgm:spPr/>
      <dgm:t>
        <a:bodyPr/>
        <a:lstStyle/>
        <a:p>
          <a:endParaRPr lang="en-US"/>
        </a:p>
      </dgm:t>
    </dgm:pt>
    <dgm:pt modelId="{0B3FE508-F919-4F68-8282-4C62995601D6}">
      <dgm:prSet custT="1"/>
      <dgm:spPr/>
      <dgm:t>
        <a:bodyPr/>
        <a:lstStyle/>
        <a:p>
          <a:pPr>
            <a:buFont typeface="Wingdings" panose="05000000000000000000" pitchFamily="2" charset="2"/>
            <a:buChar char="Ø"/>
          </a:pPr>
          <a:r>
            <a:rPr lang="en-US" sz="1400" dirty="0"/>
            <a:t>Each Health Record sections has a “</a:t>
          </a:r>
          <a:r>
            <a:rPr lang="en-US" sz="1400" b="1" dirty="0">
              <a:solidFill>
                <a:srgbClr val="FF0000"/>
              </a:solidFill>
            </a:rPr>
            <a:t>Print Icon</a:t>
          </a:r>
          <a:r>
            <a:rPr lang="en-US" sz="1400" dirty="0"/>
            <a:t>” that allows users to print an overview of that section</a:t>
          </a:r>
        </a:p>
      </dgm:t>
    </dgm:pt>
    <dgm:pt modelId="{3CB743AE-174B-4D83-A483-BB76CC625D01}" type="parTrans" cxnId="{EE73108C-F982-45BE-9915-A0856534FDD0}">
      <dgm:prSet/>
      <dgm:spPr/>
      <dgm:t>
        <a:bodyPr/>
        <a:lstStyle/>
        <a:p>
          <a:endParaRPr lang="en-US"/>
        </a:p>
      </dgm:t>
    </dgm:pt>
    <dgm:pt modelId="{E759D092-6CF6-4D55-A5A5-07FB3395868E}" type="sibTrans" cxnId="{EE73108C-F982-45BE-9915-A0856534FDD0}">
      <dgm:prSet/>
      <dgm:spPr/>
      <dgm:t>
        <a:bodyPr/>
        <a:lstStyle/>
        <a:p>
          <a:endParaRPr lang="en-US"/>
        </a:p>
      </dgm:t>
    </dgm:pt>
    <dgm:pt modelId="{5ABB8C43-740B-468E-B875-EF02C5BD0C8C}">
      <dgm:prSet custT="1"/>
      <dgm:spPr/>
      <dgm:t>
        <a:bodyPr/>
        <a:lstStyle/>
        <a:p>
          <a:pPr>
            <a:buFont typeface="Wingdings" panose="05000000000000000000" pitchFamily="2" charset="2"/>
            <a:buChar char="Ø"/>
          </a:pPr>
          <a:r>
            <a:rPr lang="en-US" sz="1400" dirty="0"/>
            <a:t>Allergies</a:t>
          </a:r>
        </a:p>
      </dgm:t>
    </dgm:pt>
    <dgm:pt modelId="{CDC89E5D-C7D8-43A0-88BF-7227E5EA82AD}" type="parTrans" cxnId="{C228D1A5-152D-4B46-9FFE-CD21680AEAF8}">
      <dgm:prSet/>
      <dgm:spPr/>
      <dgm:t>
        <a:bodyPr/>
        <a:lstStyle/>
        <a:p>
          <a:endParaRPr lang="en-US"/>
        </a:p>
      </dgm:t>
    </dgm:pt>
    <dgm:pt modelId="{CC7C8D47-6171-4138-BC50-EB3A571861BD}" type="sibTrans" cxnId="{C228D1A5-152D-4B46-9FFE-CD21680AEAF8}">
      <dgm:prSet/>
      <dgm:spPr/>
      <dgm:t>
        <a:bodyPr/>
        <a:lstStyle/>
        <a:p>
          <a:endParaRPr lang="en-US"/>
        </a:p>
      </dgm:t>
    </dgm:pt>
    <dgm:pt modelId="{8835B3B0-0889-4328-823F-EB976B5C67BD}">
      <dgm:prSet custT="1"/>
      <dgm:spPr/>
      <dgm:t>
        <a:bodyPr/>
        <a:lstStyle/>
        <a:p>
          <a:pPr>
            <a:buFont typeface="Wingdings" panose="05000000000000000000" pitchFamily="2" charset="2"/>
            <a:buChar char="Ø"/>
          </a:pPr>
          <a:r>
            <a:rPr lang="en-US" sz="1400" dirty="0"/>
            <a:t>Conditions</a:t>
          </a:r>
        </a:p>
      </dgm:t>
    </dgm:pt>
    <dgm:pt modelId="{E597E0C5-BB0B-4D1E-B460-F269085617C8}" type="parTrans" cxnId="{E3EDED90-1D6D-45A8-8702-A5F0F559DB6E}">
      <dgm:prSet/>
      <dgm:spPr/>
      <dgm:t>
        <a:bodyPr/>
        <a:lstStyle/>
        <a:p>
          <a:endParaRPr lang="en-US"/>
        </a:p>
      </dgm:t>
    </dgm:pt>
    <dgm:pt modelId="{3EBAC88D-3A53-414D-91D4-16A7678E3001}" type="sibTrans" cxnId="{E3EDED90-1D6D-45A8-8702-A5F0F559DB6E}">
      <dgm:prSet/>
      <dgm:spPr/>
      <dgm:t>
        <a:bodyPr/>
        <a:lstStyle/>
        <a:p>
          <a:endParaRPr lang="en-US"/>
        </a:p>
      </dgm:t>
    </dgm:pt>
    <dgm:pt modelId="{C416A695-418A-480F-912E-0CA33AB1F13F}">
      <dgm:prSet custT="1"/>
      <dgm:spPr/>
      <dgm:t>
        <a:bodyPr/>
        <a:lstStyle/>
        <a:p>
          <a:pPr>
            <a:buFont typeface="Wingdings" panose="05000000000000000000" pitchFamily="2" charset="2"/>
            <a:buChar char="Ø"/>
          </a:pPr>
          <a:r>
            <a:rPr lang="en-US" sz="1400" dirty="0"/>
            <a:t>Immunizations</a:t>
          </a:r>
        </a:p>
      </dgm:t>
    </dgm:pt>
    <dgm:pt modelId="{02AC2C06-0947-42ED-A659-77227B887C7F}" type="parTrans" cxnId="{444C9DD2-09A0-43E2-A4C1-075793D107C9}">
      <dgm:prSet/>
      <dgm:spPr/>
      <dgm:t>
        <a:bodyPr/>
        <a:lstStyle/>
        <a:p>
          <a:endParaRPr lang="en-US"/>
        </a:p>
      </dgm:t>
    </dgm:pt>
    <dgm:pt modelId="{99BDB265-17A0-4C04-839E-165202877402}" type="sibTrans" cxnId="{444C9DD2-09A0-43E2-A4C1-075793D107C9}">
      <dgm:prSet/>
      <dgm:spPr/>
      <dgm:t>
        <a:bodyPr/>
        <a:lstStyle/>
        <a:p>
          <a:endParaRPr lang="en-US"/>
        </a:p>
      </dgm:t>
    </dgm:pt>
    <dgm:pt modelId="{077BA788-5283-45EC-93D9-C2490B5C4BA5}">
      <dgm:prSet custT="1"/>
      <dgm:spPr/>
      <dgm:t>
        <a:bodyPr/>
        <a:lstStyle/>
        <a:p>
          <a:pPr>
            <a:buFont typeface="Wingdings" panose="05000000000000000000" pitchFamily="2" charset="2"/>
            <a:buChar char="Ø"/>
          </a:pPr>
          <a:r>
            <a:rPr lang="en-US" sz="1400" dirty="0"/>
            <a:t>Download Medical Record</a:t>
          </a:r>
        </a:p>
      </dgm:t>
    </dgm:pt>
    <dgm:pt modelId="{B2E216C7-A203-4121-8DE8-D2CE17B1F8B7}" type="parTrans" cxnId="{DA6E52A7-028E-434C-9289-DDBE624F7D76}">
      <dgm:prSet/>
      <dgm:spPr/>
      <dgm:t>
        <a:bodyPr/>
        <a:lstStyle/>
        <a:p>
          <a:endParaRPr lang="en-US"/>
        </a:p>
      </dgm:t>
    </dgm:pt>
    <dgm:pt modelId="{850B51B4-6D35-48B1-B0AE-D12F420FDAE6}" type="sibTrans" cxnId="{DA6E52A7-028E-434C-9289-DDBE624F7D76}">
      <dgm:prSet/>
      <dgm:spPr/>
      <dgm:t>
        <a:bodyPr/>
        <a:lstStyle/>
        <a:p>
          <a:endParaRPr lang="en-US"/>
        </a:p>
      </dgm:t>
    </dgm:pt>
    <dgm:pt modelId="{E1530B30-7E44-4162-A75E-96128B99510D}">
      <dgm:prSet custT="1"/>
      <dgm:spPr/>
      <dgm:t>
        <a:bodyPr/>
        <a:lstStyle/>
        <a:p>
          <a:pPr>
            <a:buFont typeface="Wingdings" panose="05000000000000000000" pitchFamily="2" charset="2"/>
            <a:buChar char="Ø"/>
          </a:pPr>
          <a:r>
            <a:rPr lang="en-US" sz="1400" dirty="0"/>
            <a:t>Health Maintenance Items</a:t>
          </a:r>
        </a:p>
      </dgm:t>
    </dgm:pt>
    <dgm:pt modelId="{1C28C65E-BB3E-413B-8984-765B2B80AE83}" type="parTrans" cxnId="{0627A3B9-38B2-4B18-8F3F-88DDFC6824DA}">
      <dgm:prSet/>
      <dgm:spPr/>
      <dgm:t>
        <a:bodyPr/>
        <a:lstStyle/>
        <a:p>
          <a:endParaRPr lang="en-US"/>
        </a:p>
      </dgm:t>
    </dgm:pt>
    <dgm:pt modelId="{7D3D660E-89C8-4F7C-9423-3D030F241EF5}" type="sibTrans" cxnId="{0627A3B9-38B2-4B18-8F3F-88DDFC6824DA}">
      <dgm:prSet/>
      <dgm:spPr/>
      <dgm:t>
        <a:bodyPr/>
        <a:lstStyle/>
        <a:p>
          <a:endParaRPr lang="en-US"/>
        </a:p>
      </dgm:t>
    </dgm:pt>
    <dgm:pt modelId="{B4080552-16AE-43A5-BF16-86DFDC5FCE8D}" type="pres">
      <dgm:prSet presAssocID="{2E146EC5-64F9-4CFB-8671-E519A5B7B4C8}" presName="linear" presStyleCnt="0">
        <dgm:presLayoutVars>
          <dgm:animLvl val="lvl"/>
          <dgm:resizeHandles val="exact"/>
        </dgm:presLayoutVars>
      </dgm:prSet>
      <dgm:spPr/>
    </dgm:pt>
    <dgm:pt modelId="{9329854F-4A38-4068-98E2-72B1A4662457}" type="pres">
      <dgm:prSet presAssocID="{D9F0C762-D9C4-4882-B091-258692277F17}" presName="parentText" presStyleLbl="node1" presStyleIdx="0" presStyleCnt="1" custLinFactNeighborY="-1314">
        <dgm:presLayoutVars>
          <dgm:chMax val="0"/>
          <dgm:bulletEnabled val="1"/>
        </dgm:presLayoutVars>
      </dgm:prSet>
      <dgm:spPr/>
    </dgm:pt>
    <dgm:pt modelId="{40E4E96B-B310-4C1B-8882-7F0C20B176B0}" type="pres">
      <dgm:prSet presAssocID="{D9F0C762-D9C4-4882-B091-258692277F17}" presName="childText" presStyleLbl="revTx" presStyleIdx="0" presStyleCnt="1">
        <dgm:presLayoutVars>
          <dgm:bulletEnabled val="1"/>
        </dgm:presLayoutVars>
      </dgm:prSet>
      <dgm:spPr/>
    </dgm:pt>
  </dgm:ptLst>
  <dgm:cxnLst>
    <dgm:cxn modelId="{1E90D702-968E-4D39-A67C-77625F2AFE75}" type="presOf" srcId="{0B3FE508-F919-4F68-8282-4C62995601D6}" destId="{40E4E96B-B310-4C1B-8882-7F0C20B176B0}" srcOrd="0" destOrd="7" presId="urn:microsoft.com/office/officeart/2005/8/layout/vList2"/>
    <dgm:cxn modelId="{E7CF1419-AC9A-4CAF-8A5F-F911375E7C7F}" type="presOf" srcId="{A74CE955-FECD-4CD1-9364-5B2404D4E716}" destId="{40E4E96B-B310-4C1B-8882-7F0C20B176B0}" srcOrd="0" destOrd="1" presId="urn:microsoft.com/office/officeart/2005/8/layout/vList2"/>
    <dgm:cxn modelId="{4C06D526-9F93-4E93-A13A-EF03C45E555F}" type="presOf" srcId="{C416A695-418A-480F-912E-0CA33AB1F13F}" destId="{40E4E96B-B310-4C1B-8882-7F0C20B176B0}" srcOrd="0" destOrd="4" presId="urn:microsoft.com/office/officeart/2005/8/layout/vList2"/>
    <dgm:cxn modelId="{43E46C32-A259-410F-8C0D-5489477BA48D}" type="presOf" srcId="{D9F0C762-D9C4-4882-B091-258692277F17}" destId="{9329854F-4A38-4068-98E2-72B1A4662457}" srcOrd="0" destOrd="0" presId="urn:microsoft.com/office/officeart/2005/8/layout/vList2"/>
    <dgm:cxn modelId="{E7B27335-2743-4D32-8405-94F76E2E26A0}" srcId="{D9F0C762-D9C4-4882-B091-258692277F17}" destId="{A74CE955-FECD-4CD1-9364-5B2404D4E716}" srcOrd="1" destOrd="0" parTransId="{E113A13D-F1FD-4D25-8529-D2C5421782CE}" sibTransId="{13ED8C31-9F5C-490C-9173-FD8A396304A9}"/>
    <dgm:cxn modelId="{EE73108C-F982-45BE-9915-A0856534FDD0}" srcId="{D9F0C762-D9C4-4882-B091-258692277F17}" destId="{0B3FE508-F919-4F68-8282-4C62995601D6}" srcOrd="2" destOrd="0" parTransId="{3CB743AE-174B-4D83-A483-BB76CC625D01}" sibTransId="{E759D092-6CF6-4D55-A5A5-07FB3395868E}"/>
    <dgm:cxn modelId="{E3EDED90-1D6D-45A8-8702-A5F0F559DB6E}" srcId="{A74CE955-FECD-4CD1-9364-5B2404D4E716}" destId="{8835B3B0-0889-4328-823F-EB976B5C67BD}" srcOrd="1" destOrd="0" parTransId="{E597E0C5-BB0B-4D1E-B460-F269085617C8}" sibTransId="{3EBAC88D-3A53-414D-91D4-16A7678E3001}"/>
    <dgm:cxn modelId="{C228D1A5-152D-4B46-9FFE-CD21680AEAF8}" srcId="{A74CE955-FECD-4CD1-9364-5B2404D4E716}" destId="{5ABB8C43-740B-468E-B875-EF02C5BD0C8C}" srcOrd="0" destOrd="0" parTransId="{CDC89E5D-C7D8-43A0-88BF-7227E5EA82AD}" sibTransId="{CC7C8D47-6171-4138-BC50-EB3A571861BD}"/>
    <dgm:cxn modelId="{DA6E52A7-028E-434C-9289-DDBE624F7D76}" srcId="{A74CE955-FECD-4CD1-9364-5B2404D4E716}" destId="{077BA788-5283-45EC-93D9-C2490B5C4BA5}" srcOrd="4" destOrd="0" parTransId="{B2E216C7-A203-4121-8DE8-D2CE17B1F8B7}" sibTransId="{850B51B4-6D35-48B1-B0AE-D12F420FDAE6}"/>
    <dgm:cxn modelId="{0627A3B9-38B2-4B18-8F3F-88DDFC6824DA}" srcId="{A74CE955-FECD-4CD1-9364-5B2404D4E716}" destId="{E1530B30-7E44-4162-A75E-96128B99510D}" srcOrd="3" destOrd="0" parTransId="{1C28C65E-BB3E-413B-8984-765B2B80AE83}" sibTransId="{7D3D660E-89C8-4F7C-9423-3D030F241EF5}"/>
    <dgm:cxn modelId="{C38DBABB-AAF2-47D6-AEA2-DC8B8D3012DF}" type="presOf" srcId="{8835B3B0-0889-4328-823F-EB976B5C67BD}" destId="{40E4E96B-B310-4C1B-8882-7F0C20B176B0}" srcOrd="0" destOrd="3" presId="urn:microsoft.com/office/officeart/2005/8/layout/vList2"/>
    <dgm:cxn modelId="{A76E57BD-EA6D-4A45-9A1F-CE6333813AAE}" srcId="{2E146EC5-64F9-4CFB-8671-E519A5B7B4C8}" destId="{D9F0C762-D9C4-4882-B091-258692277F17}" srcOrd="0" destOrd="0" parTransId="{D42B2D32-E33D-48BD-9330-39C79CFC364F}" sibTransId="{92B25AFF-20C4-4B4D-BCD3-030A482002FB}"/>
    <dgm:cxn modelId="{AEB5A0CB-3898-4E0B-AED8-3D3F5DA5FA55}" type="presOf" srcId="{2E146EC5-64F9-4CFB-8671-E519A5B7B4C8}" destId="{B4080552-16AE-43A5-BF16-86DFDC5FCE8D}" srcOrd="0" destOrd="0" presId="urn:microsoft.com/office/officeart/2005/8/layout/vList2"/>
    <dgm:cxn modelId="{444C9DD2-09A0-43E2-A4C1-075793D107C9}" srcId="{A74CE955-FECD-4CD1-9364-5B2404D4E716}" destId="{C416A695-418A-480F-912E-0CA33AB1F13F}" srcOrd="2" destOrd="0" parTransId="{02AC2C06-0947-42ED-A659-77227B887C7F}" sibTransId="{99BDB265-17A0-4C04-839E-165202877402}"/>
    <dgm:cxn modelId="{93908DE0-C245-40A4-8203-DAC8792653A7}" type="presOf" srcId="{E1530B30-7E44-4162-A75E-96128B99510D}" destId="{40E4E96B-B310-4C1B-8882-7F0C20B176B0}" srcOrd="0" destOrd="5" presId="urn:microsoft.com/office/officeart/2005/8/layout/vList2"/>
    <dgm:cxn modelId="{7E8A0EF0-5D2A-45FE-A761-F5752618C078}" type="presOf" srcId="{5ABB8C43-740B-468E-B875-EF02C5BD0C8C}" destId="{40E4E96B-B310-4C1B-8882-7F0C20B176B0}" srcOrd="0" destOrd="2" presId="urn:microsoft.com/office/officeart/2005/8/layout/vList2"/>
    <dgm:cxn modelId="{7EAB87F3-439F-49D4-83A1-0A0FEB157EE1}" type="presOf" srcId="{077BA788-5283-45EC-93D9-C2490B5C4BA5}" destId="{40E4E96B-B310-4C1B-8882-7F0C20B176B0}" srcOrd="0" destOrd="6" presId="urn:microsoft.com/office/officeart/2005/8/layout/vList2"/>
    <dgm:cxn modelId="{573266F6-CC7F-44EF-9DB2-10C148DB678C}" type="presOf" srcId="{F533DABE-B368-4716-BB6D-9B5C37FF9443}" destId="{40E4E96B-B310-4C1B-8882-7F0C20B176B0}" srcOrd="0" destOrd="0" presId="urn:microsoft.com/office/officeart/2005/8/layout/vList2"/>
    <dgm:cxn modelId="{2D5F29F9-343F-4AA2-A970-8317B04BAEB6}" srcId="{D9F0C762-D9C4-4882-B091-258692277F17}" destId="{F533DABE-B368-4716-BB6D-9B5C37FF9443}" srcOrd="0" destOrd="0" parTransId="{CD26F9F4-DE85-4D98-B28F-2C7A177C6713}" sibTransId="{9073DEA8-2540-41E1-B6DC-D8ED3172AC92}"/>
    <dgm:cxn modelId="{12B6BE84-E1E5-43DF-8F32-8022DE8F54E7}" type="presParOf" srcId="{B4080552-16AE-43A5-BF16-86DFDC5FCE8D}" destId="{9329854F-4A38-4068-98E2-72B1A4662457}" srcOrd="0" destOrd="0" presId="urn:microsoft.com/office/officeart/2005/8/layout/vList2"/>
    <dgm:cxn modelId="{BF7B1719-1B78-461A-8B3C-4EC177071494}" type="presParOf" srcId="{B4080552-16AE-43A5-BF16-86DFDC5FCE8D}" destId="{40E4E96B-B310-4C1B-8882-7F0C20B176B0}" srcOrd="1"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9F0C762-D9C4-4882-B091-258692277F17}">
      <dgm:prSet custT="1"/>
      <dgm:spPr/>
      <dgm:t>
        <a:bodyPr/>
        <a:lstStyle/>
        <a:p>
          <a:pPr algn="ctr"/>
          <a:r>
            <a:rPr lang="en-US" sz="2000" dirty="0"/>
            <a:t>Menu Options</a:t>
          </a:r>
        </a:p>
      </dgm:t>
    </dgm:pt>
    <dgm:pt modelId="{D42B2D32-E33D-48BD-9330-39C79CFC364F}" type="parTrans" cxnId="{A76E57BD-EA6D-4A45-9A1F-CE6333813AAE}">
      <dgm:prSet/>
      <dgm:spPr/>
      <dgm:t>
        <a:bodyPr/>
        <a:lstStyle/>
        <a:p>
          <a:endParaRPr lang="en-US"/>
        </a:p>
      </dgm:t>
    </dgm:pt>
    <dgm:pt modelId="{92B25AFF-20C4-4B4D-BCD3-030A482002FB}" type="sibTrans" cxnId="{A76E57BD-EA6D-4A45-9A1F-CE6333813AAE}">
      <dgm:prSet/>
      <dgm:spPr/>
      <dgm:t>
        <a:bodyPr/>
        <a:lstStyle/>
        <a:p>
          <a:endParaRPr lang="en-US"/>
        </a:p>
      </dgm:t>
    </dgm:pt>
    <dgm:pt modelId="{F533DABE-B368-4716-BB6D-9B5C37FF9443}">
      <dgm:prSet custT="1"/>
      <dgm:spPr/>
      <dgm:t>
        <a:bodyPr/>
        <a:lstStyle/>
        <a:p>
          <a:endParaRPr lang="en-US" sz="1400" dirty="0"/>
        </a:p>
      </dgm:t>
    </dgm:pt>
    <dgm:pt modelId="{CD26F9F4-DE85-4D98-B28F-2C7A177C6713}" type="parTrans" cxnId="{2D5F29F9-343F-4AA2-A970-8317B04BAEB6}">
      <dgm:prSet/>
      <dgm:spPr/>
      <dgm:t>
        <a:bodyPr/>
        <a:lstStyle/>
        <a:p>
          <a:endParaRPr lang="en-US"/>
        </a:p>
      </dgm:t>
    </dgm:pt>
    <dgm:pt modelId="{9073DEA8-2540-41E1-B6DC-D8ED3172AC92}" type="sibTrans" cxnId="{2D5F29F9-343F-4AA2-A970-8317B04BAEB6}">
      <dgm:prSet/>
      <dgm:spPr/>
      <dgm:t>
        <a:bodyPr/>
        <a:lstStyle/>
        <a:p>
          <a:endParaRPr lang="en-US"/>
        </a:p>
      </dgm:t>
    </dgm:pt>
    <dgm:pt modelId="{A74CE955-FECD-4CD1-9364-5B2404D4E716}">
      <dgm:prSet custT="1"/>
      <dgm:spPr/>
      <dgm:t>
        <a:bodyPr/>
        <a:lstStyle/>
        <a:p>
          <a:pPr>
            <a:buFont typeface="Wingdings" panose="05000000000000000000" pitchFamily="2" charset="2"/>
            <a:buChar char="Ø"/>
          </a:pPr>
          <a:r>
            <a:rPr lang="en-US" sz="1400" b="1" dirty="0"/>
            <a:t>Dashboard: </a:t>
          </a:r>
          <a:r>
            <a:rPr lang="en-US" sz="1400" b="0" dirty="0"/>
            <a:t>d</a:t>
          </a:r>
          <a:r>
            <a:rPr lang="en-US" sz="1400" dirty="0"/>
            <a:t>isplays sections and various other features (home screen)</a:t>
          </a:r>
        </a:p>
      </dgm:t>
    </dgm:pt>
    <dgm:pt modelId="{E113A13D-F1FD-4D25-8529-D2C5421782CE}" type="parTrans" cxnId="{E7B27335-2743-4D32-8405-94F76E2E26A0}">
      <dgm:prSet/>
      <dgm:spPr/>
      <dgm:t>
        <a:bodyPr/>
        <a:lstStyle/>
        <a:p>
          <a:endParaRPr lang="en-US"/>
        </a:p>
      </dgm:t>
    </dgm:pt>
    <dgm:pt modelId="{13ED8C31-9F5C-490C-9173-FD8A396304A9}" type="sibTrans" cxnId="{E7B27335-2743-4D32-8405-94F76E2E26A0}">
      <dgm:prSet/>
      <dgm:spPr/>
      <dgm:t>
        <a:bodyPr/>
        <a:lstStyle/>
        <a:p>
          <a:endParaRPr lang="en-US"/>
        </a:p>
      </dgm:t>
    </dgm:pt>
    <dgm:pt modelId="{0B3FE508-F919-4F68-8282-4C62995601D6}">
      <dgm:prSet custT="1"/>
      <dgm:spPr/>
      <dgm:t>
        <a:bodyPr/>
        <a:lstStyle/>
        <a:p>
          <a:pPr>
            <a:buFont typeface="Wingdings" panose="05000000000000000000" pitchFamily="2" charset="2"/>
            <a:buChar char="Ø"/>
          </a:pPr>
          <a:r>
            <a:rPr lang="en-US" sz="1400" b="1" dirty="0"/>
            <a:t>Appointments: </a:t>
          </a:r>
          <a:r>
            <a:rPr lang="en-US" sz="1400" b="0" dirty="0"/>
            <a:t>request appointment </a:t>
          </a:r>
          <a:r>
            <a:rPr lang="en-US" sz="1400" dirty="0"/>
            <a:t>and view upcoming appointments</a:t>
          </a:r>
        </a:p>
      </dgm:t>
    </dgm:pt>
    <dgm:pt modelId="{3CB743AE-174B-4D83-A483-BB76CC625D01}" type="parTrans" cxnId="{EE73108C-F982-45BE-9915-A0856534FDD0}">
      <dgm:prSet/>
      <dgm:spPr/>
      <dgm:t>
        <a:bodyPr/>
        <a:lstStyle/>
        <a:p>
          <a:endParaRPr lang="en-US"/>
        </a:p>
      </dgm:t>
    </dgm:pt>
    <dgm:pt modelId="{E759D092-6CF6-4D55-A5A5-07FB3395868E}" type="sibTrans" cxnId="{EE73108C-F982-45BE-9915-A0856534FDD0}">
      <dgm:prSet/>
      <dgm:spPr/>
      <dgm:t>
        <a:bodyPr/>
        <a:lstStyle/>
        <a:p>
          <a:endParaRPr lang="en-US"/>
        </a:p>
      </dgm:t>
    </dgm:pt>
    <dgm:pt modelId="{DB85FF24-7478-4ECC-844D-5BC4A2830961}">
      <dgm:prSet custT="1"/>
      <dgm:spPr/>
      <dgm:t>
        <a:bodyPr/>
        <a:lstStyle/>
        <a:p>
          <a:pPr>
            <a:buFont typeface="Wingdings" panose="05000000000000000000" pitchFamily="2" charset="2"/>
            <a:buChar char="Ø"/>
          </a:pPr>
          <a:r>
            <a:rPr lang="en-US" sz="1400" b="1" dirty="0"/>
            <a:t>Billing: </a:t>
          </a:r>
          <a:r>
            <a:rPr lang="en-US" sz="1400" dirty="0"/>
            <a:t>payment and balance information</a:t>
          </a:r>
        </a:p>
      </dgm:t>
    </dgm:pt>
    <dgm:pt modelId="{58D4159C-67F6-41E4-9686-A6DE92DA9F21}" type="parTrans" cxnId="{0A6E5141-8ABD-4581-92D2-2F4552DB73FB}">
      <dgm:prSet/>
      <dgm:spPr/>
      <dgm:t>
        <a:bodyPr/>
        <a:lstStyle/>
        <a:p>
          <a:endParaRPr lang="en-US"/>
        </a:p>
      </dgm:t>
    </dgm:pt>
    <dgm:pt modelId="{2AF1E956-5D65-4962-9781-9128A9C79214}" type="sibTrans" cxnId="{0A6E5141-8ABD-4581-92D2-2F4552DB73FB}">
      <dgm:prSet/>
      <dgm:spPr/>
      <dgm:t>
        <a:bodyPr/>
        <a:lstStyle/>
        <a:p>
          <a:endParaRPr lang="en-US"/>
        </a:p>
      </dgm:t>
    </dgm:pt>
    <dgm:pt modelId="{18DF6DE9-C99E-4B42-BEA0-CF1DB33D4678}">
      <dgm:prSet custT="1"/>
      <dgm:spPr/>
      <dgm:t>
        <a:bodyPr/>
        <a:lstStyle/>
        <a:p>
          <a:pPr>
            <a:buFont typeface="Wingdings" panose="05000000000000000000" pitchFamily="2" charset="2"/>
            <a:buChar char="Ø"/>
          </a:pPr>
          <a:r>
            <a:rPr lang="en-US" sz="1400" b="1" dirty="0"/>
            <a:t>Calendar: </a:t>
          </a:r>
          <a:r>
            <a:rPr lang="en-US" sz="1400" dirty="0"/>
            <a:t>allows you to view scheduled appointments on the calendar and add your appointment to your personal calendar</a:t>
          </a:r>
        </a:p>
      </dgm:t>
    </dgm:pt>
    <dgm:pt modelId="{90C05983-7540-4D26-BA25-E05602E37550}" type="parTrans" cxnId="{8BCB3BA2-FF82-4813-9BB5-6FA061C699FB}">
      <dgm:prSet/>
      <dgm:spPr/>
      <dgm:t>
        <a:bodyPr/>
        <a:lstStyle/>
        <a:p>
          <a:endParaRPr lang="en-US"/>
        </a:p>
      </dgm:t>
    </dgm:pt>
    <dgm:pt modelId="{72949B95-30AA-4203-9DA3-16CA99BC07FF}" type="sibTrans" cxnId="{8BCB3BA2-FF82-4813-9BB5-6FA061C699FB}">
      <dgm:prSet/>
      <dgm:spPr/>
      <dgm:t>
        <a:bodyPr/>
        <a:lstStyle/>
        <a:p>
          <a:endParaRPr lang="en-US"/>
        </a:p>
      </dgm:t>
    </dgm:pt>
    <dgm:pt modelId="{9B896966-C4C7-43C6-A2FA-C056E598DB79}">
      <dgm:prSet custT="1"/>
      <dgm:spPr/>
      <dgm:t>
        <a:bodyPr/>
        <a:lstStyle/>
        <a:p>
          <a:pPr>
            <a:buFont typeface="Wingdings" panose="05000000000000000000" pitchFamily="2" charset="2"/>
            <a:buChar char="Ø"/>
          </a:pPr>
          <a:r>
            <a:rPr lang="en-US" sz="1400" b="1" dirty="0"/>
            <a:t>Documents: </a:t>
          </a:r>
          <a:r>
            <a:rPr lang="en-US" sz="1400" dirty="0"/>
            <a:t>allows you to view and print your scanned documents, health summary, and letters</a:t>
          </a:r>
        </a:p>
      </dgm:t>
    </dgm:pt>
    <dgm:pt modelId="{51FC2490-6461-4C23-9618-CA1ACFD99B9F}" type="parTrans" cxnId="{2ACF6592-7E14-45A3-BA77-6817966D49C5}">
      <dgm:prSet/>
      <dgm:spPr/>
      <dgm:t>
        <a:bodyPr/>
        <a:lstStyle/>
        <a:p>
          <a:endParaRPr lang="en-US"/>
        </a:p>
      </dgm:t>
    </dgm:pt>
    <dgm:pt modelId="{09E40683-41FE-4A9B-9DDD-B32C9F2AC00F}" type="sibTrans" cxnId="{2ACF6592-7E14-45A3-BA77-6817966D49C5}">
      <dgm:prSet/>
      <dgm:spPr/>
      <dgm:t>
        <a:bodyPr/>
        <a:lstStyle/>
        <a:p>
          <a:endParaRPr lang="en-US"/>
        </a:p>
      </dgm:t>
    </dgm:pt>
    <dgm:pt modelId="{C6AC54D7-543E-44BB-82F0-A7FCE89765A9}">
      <dgm:prSet custT="1"/>
      <dgm:spPr/>
      <dgm:t>
        <a:bodyPr/>
        <a:lstStyle/>
        <a:p>
          <a:pPr>
            <a:buFont typeface="Wingdings" panose="05000000000000000000" pitchFamily="2" charset="2"/>
            <a:buChar char="Ø"/>
          </a:pPr>
          <a:r>
            <a:rPr lang="en-US" sz="1400" b="1" dirty="0"/>
            <a:t>Health Record</a:t>
          </a:r>
          <a:r>
            <a:rPr lang="en-US" sz="1400" dirty="0"/>
            <a:t>: contains individual sections  for allergies, current conditions, immunizations, health maintenance items, and downloadable medical records</a:t>
          </a:r>
        </a:p>
      </dgm:t>
    </dgm:pt>
    <dgm:pt modelId="{251F26A7-18D1-4A8F-9E7F-8AB823D9EAA6}" type="parTrans" cxnId="{15FE366B-3006-400F-A791-973EA5BB09B3}">
      <dgm:prSet/>
      <dgm:spPr/>
      <dgm:t>
        <a:bodyPr/>
        <a:lstStyle/>
        <a:p>
          <a:endParaRPr lang="en-US"/>
        </a:p>
      </dgm:t>
    </dgm:pt>
    <dgm:pt modelId="{89BA01F3-D4EA-4B4C-A495-2509BAF7E18F}" type="sibTrans" cxnId="{15FE366B-3006-400F-A791-973EA5BB09B3}">
      <dgm:prSet/>
      <dgm:spPr/>
      <dgm:t>
        <a:bodyPr/>
        <a:lstStyle/>
        <a:p>
          <a:endParaRPr lang="en-US"/>
        </a:p>
      </dgm:t>
    </dgm:pt>
    <dgm:pt modelId="{9197CFD6-B0B7-424E-A9AF-C7479EBA0CA7}">
      <dgm:prSet custT="1"/>
      <dgm:spPr/>
      <dgm:t>
        <a:bodyPr/>
        <a:lstStyle/>
        <a:p>
          <a:pPr>
            <a:buFont typeface="Wingdings" panose="05000000000000000000" pitchFamily="2" charset="2"/>
            <a:buChar char="Ø"/>
          </a:pPr>
          <a:r>
            <a:rPr lang="en-US" sz="1400" dirty="0"/>
            <a:t>To make a payment </a:t>
          </a:r>
          <a:r>
            <a:rPr lang="en-US" sz="1400" dirty="0">
              <a:sym typeface="Wingdings" panose="05000000000000000000" pitchFamily="2" charset="2"/>
            </a:rPr>
            <a:t> Dashboard  External Links  Pay Your Bill TriState Health</a:t>
          </a:r>
          <a:endParaRPr lang="en-US" sz="1400" dirty="0"/>
        </a:p>
      </dgm:t>
    </dgm:pt>
    <dgm:pt modelId="{9F563721-DBA7-48A4-ABDB-2989C9E547DE}" type="parTrans" cxnId="{B9B4E42B-2788-41E0-A2A3-71A3BB758124}">
      <dgm:prSet/>
      <dgm:spPr/>
      <dgm:t>
        <a:bodyPr/>
        <a:lstStyle/>
        <a:p>
          <a:endParaRPr lang="en-US"/>
        </a:p>
      </dgm:t>
    </dgm:pt>
    <dgm:pt modelId="{5809DF93-A0F1-4517-AC55-EEE56808973F}" type="sibTrans" cxnId="{B9B4E42B-2788-41E0-A2A3-71A3BB758124}">
      <dgm:prSet/>
      <dgm:spPr/>
      <dgm:t>
        <a:bodyPr/>
        <a:lstStyle/>
        <a:p>
          <a:endParaRPr lang="en-US"/>
        </a:p>
      </dgm:t>
    </dgm:pt>
    <dgm:pt modelId="{B4080552-16AE-43A5-BF16-86DFDC5FCE8D}" type="pres">
      <dgm:prSet presAssocID="{2E146EC5-64F9-4CFB-8671-E519A5B7B4C8}" presName="linear" presStyleCnt="0">
        <dgm:presLayoutVars>
          <dgm:animLvl val="lvl"/>
          <dgm:resizeHandles val="exact"/>
        </dgm:presLayoutVars>
      </dgm:prSet>
      <dgm:spPr/>
    </dgm:pt>
    <dgm:pt modelId="{9329854F-4A38-4068-98E2-72B1A4662457}" type="pres">
      <dgm:prSet presAssocID="{D9F0C762-D9C4-4882-B091-258692277F17}" presName="parentText" presStyleLbl="node1" presStyleIdx="0" presStyleCnt="1" custLinFactNeighborX="-3331" custLinFactNeighborY="-108">
        <dgm:presLayoutVars>
          <dgm:chMax val="0"/>
          <dgm:bulletEnabled val="1"/>
        </dgm:presLayoutVars>
      </dgm:prSet>
      <dgm:spPr/>
    </dgm:pt>
    <dgm:pt modelId="{40E4E96B-B310-4C1B-8882-7F0C20B176B0}" type="pres">
      <dgm:prSet presAssocID="{D9F0C762-D9C4-4882-B091-258692277F17}" presName="childText" presStyleLbl="revTx" presStyleIdx="0" presStyleCnt="1" custLinFactNeighborX="0" custLinFactNeighborY="-16177">
        <dgm:presLayoutVars>
          <dgm:bulletEnabled val="1"/>
        </dgm:presLayoutVars>
      </dgm:prSet>
      <dgm:spPr/>
    </dgm:pt>
  </dgm:ptLst>
  <dgm:cxnLst>
    <dgm:cxn modelId="{9E862308-5D7F-40CB-A6CA-6A89FA06BA3A}" type="presOf" srcId="{18DF6DE9-C99E-4B42-BEA0-CF1DB33D4678}" destId="{40E4E96B-B310-4C1B-8882-7F0C20B176B0}" srcOrd="0" destOrd="5" presId="urn:microsoft.com/office/officeart/2005/8/layout/vList2"/>
    <dgm:cxn modelId="{B9B4E42B-2788-41E0-A2A3-71A3BB758124}" srcId="{DB85FF24-7478-4ECC-844D-5BC4A2830961}" destId="{9197CFD6-B0B7-424E-A9AF-C7479EBA0CA7}" srcOrd="0" destOrd="0" parTransId="{9F563721-DBA7-48A4-ABDB-2989C9E547DE}" sibTransId="{5809DF93-A0F1-4517-AC55-EEE56808973F}"/>
    <dgm:cxn modelId="{BEBF6E34-C213-4CE7-A3D1-2FB996F2C026}" type="presOf" srcId="{A74CE955-FECD-4CD1-9364-5B2404D4E716}" destId="{40E4E96B-B310-4C1B-8882-7F0C20B176B0}" srcOrd="0" destOrd="1" presId="urn:microsoft.com/office/officeart/2005/8/layout/vList2"/>
    <dgm:cxn modelId="{E7B27335-2743-4D32-8405-94F76E2E26A0}" srcId="{D9F0C762-D9C4-4882-B091-258692277F17}" destId="{A74CE955-FECD-4CD1-9364-5B2404D4E716}" srcOrd="1" destOrd="0" parTransId="{E113A13D-F1FD-4D25-8529-D2C5421782CE}" sibTransId="{13ED8C31-9F5C-490C-9173-FD8A396304A9}"/>
    <dgm:cxn modelId="{0A6E5141-8ABD-4581-92D2-2F4552DB73FB}" srcId="{D9F0C762-D9C4-4882-B091-258692277F17}" destId="{DB85FF24-7478-4ECC-844D-5BC4A2830961}" srcOrd="3" destOrd="0" parTransId="{58D4159C-67F6-41E4-9686-A6DE92DA9F21}" sibTransId="{2AF1E956-5D65-4962-9781-9128A9C79214}"/>
    <dgm:cxn modelId="{15FE366B-3006-400F-A791-973EA5BB09B3}" srcId="{D9F0C762-D9C4-4882-B091-258692277F17}" destId="{C6AC54D7-543E-44BB-82F0-A7FCE89765A9}" srcOrd="6" destOrd="0" parTransId="{251F26A7-18D1-4A8F-9E7F-8AB823D9EAA6}" sibTransId="{89BA01F3-D4EA-4B4C-A495-2509BAF7E18F}"/>
    <dgm:cxn modelId="{1978388B-A684-446C-BF42-E230DA3A4E06}" type="presOf" srcId="{0B3FE508-F919-4F68-8282-4C62995601D6}" destId="{40E4E96B-B310-4C1B-8882-7F0C20B176B0}" srcOrd="0" destOrd="2" presId="urn:microsoft.com/office/officeart/2005/8/layout/vList2"/>
    <dgm:cxn modelId="{EE73108C-F982-45BE-9915-A0856534FDD0}" srcId="{D9F0C762-D9C4-4882-B091-258692277F17}" destId="{0B3FE508-F919-4F68-8282-4C62995601D6}" srcOrd="2" destOrd="0" parTransId="{3CB743AE-174B-4D83-A483-BB76CC625D01}" sibTransId="{E759D092-6CF6-4D55-A5A5-07FB3395868E}"/>
    <dgm:cxn modelId="{2ACF6592-7E14-45A3-BA77-6817966D49C5}" srcId="{D9F0C762-D9C4-4882-B091-258692277F17}" destId="{9B896966-C4C7-43C6-A2FA-C056E598DB79}" srcOrd="5" destOrd="0" parTransId="{51FC2490-6461-4C23-9618-CA1ACFD99B9F}" sibTransId="{09E40683-41FE-4A9B-9DDD-B32C9F2AC00F}"/>
    <dgm:cxn modelId="{BF8C609A-B029-4354-B6BC-4DB157651C2B}" type="presOf" srcId="{C6AC54D7-543E-44BB-82F0-A7FCE89765A9}" destId="{40E4E96B-B310-4C1B-8882-7F0C20B176B0}" srcOrd="0" destOrd="7" presId="urn:microsoft.com/office/officeart/2005/8/layout/vList2"/>
    <dgm:cxn modelId="{C0811E9F-1A8F-4D85-8374-77573EB29F8E}" type="presOf" srcId="{9B896966-C4C7-43C6-A2FA-C056E598DB79}" destId="{40E4E96B-B310-4C1B-8882-7F0C20B176B0}" srcOrd="0" destOrd="6" presId="urn:microsoft.com/office/officeart/2005/8/layout/vList2"/>
    <dgm:cxn modelId="{8BCB3BA2-FF82-4813-9BB5-6FA061C699FB}" srcId="{D9F0C762-D9C4-4882-B091-258692277F17}" destId="{18DF6DE9-C99E-4B42-BEA0-CF1DB33D4678}" srcOrd="4" destOrd="0" parTransId="{90C05983-7540-4D26-BA25-E05602E37550}" sibTransId="{72949B95-30AA-4203-9DA3-16CA99BC07FF}"/>
    <dgm:cxn modelId="{BB6DC3A3-3C1D-451A-B73B-CFD0A3B0E5B8}" type="presOf" srcId="{DB85FF24-7478-4ECC-844D-5BC4A2830961}" destId="{40E4E96B-B310-4C1B-8882-7F0C20B176B0}" srcOrd="0" destOrd="3" presId="urn:microsoft.com/office/officeart/2005/8/layout/vList2"/>
    <dgm:cxn modelId="{FBBD62A9-9902-4C6C-9BE7-39CBE9AF395F}" type="presOf" srcId="{F533DABE-B368-4716-BB6D-9B5C37FF9443}" destId="{40E4E96B-B310-4C1B-8882-7F0C20B176B0}" srcOrd="0" destOrd="0" presId="urn:microsoft.com/office/officeart/2005/8/layout/vList2"/>
    <dgm:cxn modelId="{A76E57BD-EA6D-4A45-9A1F-CE6333813AAE}" srcId="{2E146EC5-64F9-4CFB-8671-E519A5B7B4C8}" destId="{D9F0C762-D9C4-4882-B091-258692277F17}" srcOrd="0" destOrd="0" parTransId="{D42B2D32-E33D-48BD-9330-39C79CFC364F}" sibTransId="{92B25AFF-20C4-4B4D-BCD3-030A482002FB}"/>
    <dgm:cxn modelId="{AEB5A0CB-3898-4E0B-AED8-3D3F5DA5FA55}" type="presOf" srcId="{2E146EC5-64F9-4CFB-8671-E519A5B7B4C8}" destId="{B4080552-16AE-43A5-BF16-86DFDC5FCE8D}" srcOrd="0" destOrd="0" presId="urn:microsoft.com/office/officeart/2005/8/layout/vList2"/>
    <dgm:cxn modelId="{996FE1E6-926D-4FA5-8354-D15A3A478B09}" type="presOf" srcId="{D9F0C762-D9C4-4882-B091-258692277F17}" destId="{9329854F-4A38-4068-98E2-72B1A4662457}" srcOrd="0" destOrd="0" presId="urn:microsoft.com/office/officeart/2005/8/layout/vList2"/>
    <dgm:cxn modelId="{12CDD6F3-6251-48FD-8F4C-F48CFC77ED83}" type="presOf" srcId="{9197CFD6-B0B7-424E-A9AF-C7479EBA0CA7}" destId="{40E4E96B-B310-4C1B-8882-7F0C20B176B0}" srcOrd="0" destOrd="4" presId="urn:microsoft.com/office/officeart/2005/8/layout/vList2"/>
    <dgm:cxn modelId="{2D5F29F9-343F-4AA2-A970-8317B04BAEB6}" srcId="{D9F0C762-D9C4-4882-B091-258692277F17}" destId="{F533DABE-B368-4716-BB6D-9B5C37FF9443}" srcOrd="0" destOrd="0" parTransId="{CD26F9F4-DE85-4D98-B28F-2C7A177C6713}" sibTransId="{9073DEA8-2540-41E1-B6DC-D8ED3172AC92}"/>
    <dgm:cxn modelId="{DBDA9563-1728-474B-A7BD-E1F0DD5A6B27}" type="presParOf" srcId="{B4080552-16AE-43A5-BF16-86DFDC5FCE8D}" destId="{9329854F-4A38-4068-98E2-72B1A4662457}" srcOrd="0" destOrd="0" presId="urn:microsoft.com/office/officeart/2005/8/layout/vList2"/>
    <dgm:cxn modelId="{E5215F04-1532-40C1-B6DC-0F24175C54EA}" type="presParOf" srcId="{B4080552-16AE-43A5-BF16-86DFDC5FCE8D}" destId="{40E4E96B-B310-4C1B-8882-7F0C20B176B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C4AB5A-71A3-4158-9776-89532B60AE72}">
      <dgm:prSet custT="1"/>
      <dgm:spPr/>
      <dgm:t>
        <a:bodyPr/>
        <a:lstStyle/>
        <a:p>
          <a:pPr>
            <a:buFont typeface="Wingdings" panose="05000000000000000000" pitchFamily="2" charset="2"/>
            <a:buChar char="Ø"/>
          </a:pPr>
          <a:endParaRPr lang="en-US" sz="1400" b="1" dirty="0"/>
        </a:p>
      </dgm:t>
    </dgm:pt>
    <dgm:pt modelId="{A231828F-C772-4F4E-8ACC-CBE5AEA505C1}" type="parTrans" cxnId="{3EA8B199-C6F4-4C51-8000-EC0DCCE83CAF}">
      <dgm:prSet/>
      <dgm:spPr/>
      <dgm:t>
        <a:bodyPr/>
        <a:lstStyle/>
        <a:p>
          <a:endParaRPr lang="en-US"/>
        </a:p>
      </dgm:t>
    </dgm:pt>
    <dgm:pt modelId="{ADA7C708-4C57-4087-8883-250F2862202B}" type="sibTrans" cxnId="{3EA8B199-C6F4-4C51-8000-EC0DCCE83CAF}">
      <dgm:prSet/>
      <dgm:spPr/>
      <dgm:t>
        <a:bodyPr/>
        <a:lstStyle/>
        <a:p>
          <a:endParaRPr lang="en-US"/>
        </a:p>
      </dgm:t>
    </dgm:pt>
    <dgm:pt modelId="{3CF8C68B-6C39-4BA6-AC8F-CF81A421B1C3}">
      <dgm:prSet custT="1"/>
      <dgm:spPr/>
      <dgm:t>
        <a:bodyPr/>
        <a:lstStyle/>
        <a:p>
          <a:pPr algn="ctr"/>
          <a:r>
            <a:rPr lang="en-US" sz="2000" dirty="0"/>
            <a:t>Menu Options</a:t>
          </a:r>
          <a:endParaRPr lang="en-US" sz="2000" b="0" dirty="0"/>
        </a:p>
      </dgm:t>
    </dgm:pt>
    <dgm:pt modelId="{B89B7E99-ECD6-4EA9-A4B2-2367B7E18614}" type="sibTrans" cxnId="{FAE97591-FD97-4EC0-861A-5D0E0CAE58FD}">
      <dgm:prSet/>
      <dgm:spPr/>
      <dgm:t>
        <a:bodyPr/>
        <a:lstStyle/>
        <a:p>
          <a:endParaRPr lang="en-US"/>
        </a:p>
      </dgm:t>
    </dgm:pt>
    <dgm:pt modelId="{FFC70E46-F37A-4E6B-8895-DBB5C2922749}" type="parTrans" cxnId="{FAE97591-FD97-4EC0-861A-5D0E0CAE58FD}">
      <dgm:prSet/>
      <dgm:spPr/>
      <dgm:t>
        <a:bodyPr/>
        <a:lstStyle/>
        <a:p>
          <a:endParaRPr lang="en-US"/>
        </a:p>
      </dgm:t>
    </dgm:pt>
    <dgm:pt modelId="{0109CFFF-20AC-4B91-AC98-999AFAA9147C}">
      <dgm:prSet custT="1"/>
      <dgm:spPr/>
      <dgm:t>
        <a:bodyPr/>
        <a:lstStyle/>
        <a:p>
          <a:pPr>
            <a:buFont typeface="Wingdings" panose="05000000000000000000" pitchFamily="2" charset="2"/>
            <a:buChar char="Ø"/>
          </a:pPr>
          <a:r>
            <a:rPr lang="en-US" sz="1400" b="1" dirty="0"/>
            <a:t>Past Visits: </a:t>
          </a:r>
          <a:r>
            <a:rPr lang="en-US" sz="1400" b="0" dirty="0"/>
            <a:t>includes portions of your medical record for this visit, including allergies, conditions, results and medications (Continuity of Care). This document may be downloaded to your computer by selecting Download Visit Data</a:t>
          </a:r>
          <a:endParaRPr lang="en-US" sz="1400" b="1" dirty="0"/>
        </a:p>
      </dgm:t>
    </dgm:pt>
    <dgm:pt modelId="{AFD4C42E-B90B-436D-B860-73960C4EF62D}" type="parTrans" cxnId="{EC60D2B9-5CDC-49C3-AC92-60B265FB1171}">
      <dgm:prSet/>
      <dgm:spPr/>
      <dgm:t>
        <a:bodyPr/>
        <a:lstStyle/>
        <a:p>
          <a:endParaRPr lang="en-US"/>
        </a:p>
      </dgm:t>
    </dgm:pt>
    <dgm:pt modelId="{BC055959-FBFC-43B4-8860-1439E733D275}" type="sibTrans" cxnId="{EC60D2B9-5CDC-49C3-AC92-60B265FB1171}">
      <dgm:prSet/>
      <dgm:spPr/>
      <dgm:t>
        <a:bodyPr/>
        <a:lstStyle/>
        <a:p>
          <a:endParaRPr lang="en-US"/>
        </a:p>
      </dgm:t>
    </dgm:pt>
    <dgm:pt modelId="{B16B28B1-B88F-4CAE-82BC-83CDE8132E31}">
      <dgm:prSet custT="1"/>
      <dgm:spPr/>
      <dgm:t>
        <a:bodyPr/>
        <a:lstStyle/>
        <a:p>
          <a:pPr>
            <a:buFont typeface="Wingdings" panose="05000000000000000000" pitchFamily="2" charset="2"/>
            <a:buChar char="Ø"/>
          </a:pPr>
          <a:r>
            <a:rPr lang="en-US" sz="1400" b="1" dirty="0"/>
            <a:t>Results &amp; Reports: </a:t>
          </a:r>
          <a:r>
            <a:rPr lang="en-US" sz="1400" b="0" dirty="0"/>
            <a:t>includes various reports such as; office visits, history and physicals, operative notes, and results</a:t>
          </a:r>
          <a:endParaRPr lang="en-US" sz="1400" b="1" dirty="0"/>
        </a:p>
      </dgm:t>
    </dgm:pt>
    <dgm:pt modelId="{0D740CB4-3F3A-4954-83AC-AC958E49CCFF}" type="parTrans" cxnId="{83855BAC-411C-4555-81F0-B599D9D04B8F}">
      <dgm:prSet/>
      <dgm:spPr/>
      <dgm:t>
        <a:bodyPr/>
        <a:lstStyle/>
        <a:p>
          <a:endParaRPr lang="en-US"/>
        </a:p>
      </dgm:t>
    </dgm:pt>
    <dgm:pt modelId="{BB0370A1-A165-4271-BB33-191A96192D35}" type="sibTrans" cxnId="{83855BAC-411C-4555-81F0-B599D9D04B8F}">
      <dgm:prSet/>
      <dgm:spPr/>
      <dgm:t>
        <a:bodyPr/>
        <a:lstStyle/>
        <a:p>
          <a:endParaRPr lang="en-US"/>
        </a:p>
      </dgm:t>
    </dgm:pt>
    <dgm:pt modelId="{1CE9EA6C-4D05-47D8-94FD-78466296CE3C}">
      <dgm:prSet custT="1"/>
      <dgm:spPr/>
      <dgm:t>
        <a:bodyPr/>
        <a:lstStyle/>
        <a:p>
          <a:pPr>
            <a:buFont typeface="Wingdings" panose="05000000000000000000" pitchFamily="2" charset="2"/>
            <a:buChar char="Ø"/>
          </a:pPr>
          <a:r>
            <a:rPr lang="en-US" sz="1400" b="1" dirty="0"/>
            <a:t>Messages: </a:t>
          </a:r>
          <a:r>
            <a:rPr lang="en-US" sz="1400" b="0" dirty="0"/>
            <a:t>allows you to compose a new workload message to your Provider(s), view your inbox, view your history, and view all your sent messages</a:t>
          </a:r>
          <a:endParaRPr lang="en-US" sz="1400" b="1" dirty="0"/>
        </a:p>
      </dgm:t>
    </dgm:pt>
    <dgm:pt modelId="{FECC3F09-8F42-4214-8844-560C5FA26702}" type="parTrans" cxnId="{2225AF25-6DCF-4A22-AC43-682C5858EA9B}">
      <dgm:prSet/>
      <dgm:spPr/>
      <dgm:t>
        <a:bodyPr/>
        <a:lstStyle/>
        <a:p>
          <a:endParaRPr lang="en-US"/>
        </a:p>
      </dgm:t>
    </dgm:pt>
    <dgm:pt modelId="{9AD762F6-C951-491E-8260-C52A9B353E45}" type="sibTrans" cxnId="{2225AF25-6DCF-4A22-AC43-682C5858EA9B}">
      <dgm:prSet/>
      <dgm:spPr/>
      <dgm:t>
        <a:bodyPr/>
        <a:lstStyle/>
        <a:p>
          <a:endParaRPr lang="en-US"/>
        </a:p>
      </dgm:t>
    </dgm:pt>
    <dgm:pt modelId="{D4163C14-0677-4B58-9428-F61B6F55563B}">
      <dgm:prSet custT="1"/>
      <dgm:spPr/>
      <dgm:t>
        <a:bodyPr/>
        <a:lstStyle/>
        <a:p>
          <a:endParaRPr lang="en-US" sz="2000" dirty="0"/>
        </a:p>
      </dgm:t>
    </dgm:pt>
    <dgm:pt modelId="{C668841A-4794-4422-BE27-F9A1BA8C7E4C}" type="parTrans" cxnId="{7CD96871-8D88-4701-BC16-86F8F7F81732}">
      <dgm:prSet/>
      <dgm:spPr/>
      <dgm:t>
        <a:bodyPr/>
        <a:lstStyle/>
        <a:p>
          <a:endParaRPr lang="en-US"/>
        </a:p>
      </dgm:t>
    </dgm:pt>
    <dgm:pt modelId="{8D03ADE7-DB31-48D6-B0EF-C2DA408E97D8}" type="sibTrans" cxnId="{7CD96871-8D88-4701-BC16-86F8F7F81732}">
      <dgm:prSet/>
      <dgm:spPr/>
      <dgm:t>
        <a:bodyPr/>
        <a:lstStyle/>
        <a:p>
          <a:endParaRPr lang="en-US"/>
        </a:p>
      </dgm:t>
    </dgm:pt>
    <dgm:pt modelId="{9161A051-74DB-4760-A3B8-BAC18B805366}">
      <dgm:prSet custT="1"/>
      <dgm:spPr/>
      <dgm:t>
        <a:bodyPr/>
        <a:lstStyle/>
        <a:p>
          <a:pPr>
            <a:buFont typeface="Wingdings" panose="05000000000000000000" pitchFamily="2" charset="2"/>
            <a:buChar char="Ø"/>
          </a:pPr>
          <a:r>
            <a:rPr lang="en-US" sz="1400" b="1" dirty="0"/>
            <a:t>Medications: </a:t>
          </a:r>
          <a:r>
            <a:rPr lang="en-US" sz="1400" b="0" dirty="0"/>
            <a:t>active medications will display on the dashboard. Users can click the blue hyperlink to view more details of the specific medication or can “view all medications”</a:t>
          </a:r>
          <a:endParaRPr lang="en-US" sz="1400" b="1" dirty="0"/>
        </a:p>
      </dgm:t>
    </dgm:pt>
    <dgm:pt modelId="{7796B58A-9D3D-4A97-A1D5-675F213D124D}" type="parTrans" cxnId="{E38513BE-88C6-44BF-875E-A6E3BA4B0AC6}">
      <dgm:prSet/>
      <dgm:spPr/>
      <dgm:t>
        <a:bodyPr/>
        <a:lstStyle/>
        <a:p>
          <a:endParaRPr lang="en-US"/>
        </a:p>
      </dgm:t>
    </dgm:pt>
    <dgm:pt modelId="{A7610E8C-A506-4E9D-97C1-ACEB0C2E910A}" type="sibTrans" cxnId="{E38513BE-88C6-44BF-875E-A6E3BA4B0AC6}">
      <dgm:prSet/>
      <dgm:spPr/>
      <dgm:t>
        <a:bodyPr/>
        <a:lstStyle/>
        <a:p>
          <a:endParaRPr lang="en-US"/>
        </a:p>
      </dgm:t>
    </dgm:pt>
    <dgm:pt modelId="{B4080552-16AE-43A5-BF16-86DFDC5FCE8D}" type="pres">
      <dgm:prSet presAssocID="{2E146EC5-64F9-4CFB-8671-E519A5B7B4C8}" presName="linear" presStyleCnt="0">
        <dgm:presLayoutVars>
          <dgm:animLvl val="lvl"/>
          <dgm:resizeHandles val="exact"/>
        </dgm:presLayoutVars>
      </dgm:prSet>
      <dgm:spPr/>
    </dgm:pt>
    <dgm:pt modelId="{6600D710-9656-43E9-9F64-5C9627399421}" type="pres">
      <dgm:prSet presAssocID="{3CF8C68B-6C39-4BA6-AC8F-CF81A421B1C3}" presName="parentText" presStyleLbl="node1" presStyleIdx="0" presStyleCnt="1" custLinFactNeighborX="3942" custLinFactNeighborY="-5095">
        <dgm:presLayoutVars>
          <dgm:chMax val="0"/>
          <dgm:bulletEnabled val="1"/>
        </dgm:presLayoutVars>
      </dgm:prSet>
      <dgm:spPr/>
    </dgm:pt>
    <dgm:pt modelId="{396F135D-CF80-4A63-AA12-1CD976309B8E}" type="pres">
      <dgm:prSet presAssocID="{3CF8C68B-6C39-4BA6-AC8F-CF81A421B1C3}" presName="childText" presStyleLbl="revTx" presStyleIdx="0" presStyleCnt="1" custLinFactNeighborY="-1922">
        <dgm:presLayoutVars>
          <dgm:bulletEnabled val="1"/>
        </dgm:presLayoutVars>
      </dgm:prSet>
      <dgm:spPr/>
    </dgm:pt>
  </dgm:ptLst>
  <dgm:cxnLst>
    <dgm:cxn modelId="{2225AF25-6DCF-4A22-AC43-682C5858EA9B}" srcId="{3CF8C68B-6C39-4BA6-AC8F-CF81A421B1C3}" destId="{1CE9EA6C-4D05-47D8-94FD-78466296CE3C}" srcOrd="2" destOrd="0" parTransId="{FECC3F09-8F42-4214-8844-560C5FA26702}" sibTransId="{9AD762F6-C951-491E-8260-C52A9B353E45}"/>
    <dgm:cxn modelId="{41D1342A-01D9-4130-B1E2-58ADD2D8777F}" type="presOf" srcId="{B16B28B1-B88F-4CAE-82BC-83CDE8132E31}" destId="{396F135D-CF80-4A63-AA12-1CD976309B8E}" srcOrd="0" destOrd="4" presId="urn:microsoft.com/office/officeart/2005/8/layout/vList2"/>
    <dgm:cxn modelId="{58DE7542-E034-41F6-AE24-8EFF3EC4D036}" type="presOf" srcId="{D4163C14-0677-4B58-9428-F61B6F55563B}" destId="{396F135D-CF80-4A63-AA12-1CD976309B8E}" srcOrd="0" destOrd="5" presId="urn:microsoft.com/office/officeart/2005/8/layout/vList2"/>
    <dgm:cxn modelId="{0DE1EA4A-54A9-4704-8519-6507487AD436}" type="presOf" srcId="{9161A051-74DB-4760-A3B8-BAC18B805366}" destId="{396F135D-CF80-4A63-AA12-1CD976309B8E}" srcOrd="0" destOrd="1" presId="urn:microsoft.com/office/officeart/2005/8/layout/vList2"/>
    <dgm:cxn modelId="{52CB716F-F25D-4D14-B400-63A1AAA2BEDE}" type="presOf" srcId="{2E146EC5-64F9-4CFB-8671-E519A5B7B4C8}" destId="{B4080552-16AE-43A5-BF16-86DFDC5FCE8D}" srcOrd="0" destOrd="0" presId="urn:microsoft.com/office/officeart/2005/8/layout/vList2"/>
    <dgm:cxn modelId="{7CD96871-8D88-4701-BC16-86F8F7F81732}" srcId="{3CF8C68B-6C39-4BA6-AC8F-CF81A421B1C3}" destId="{D4163C14-0677-4B58-9428-F61B6F55563B}" srcOrd="5" destOrd="0" parTransId="{C668841A-4794-4422-BE27-F9A1BA8C7E4C}" sibTransId="{8D03ADE7-DB31-48D6-B0EF-C2DA408E97D8}"/>
    <dgm:cxn modelId="{90D6EF88-4BD5-4F1A-9384-0F625C228008}" type="presOf" srcId="{43C4AB5A-71A3-4158-9776-89532B60AE72}" destId="{396F135D-CF80-4A63-AA12-1CD976309B8E}" srcOrd="0" destOrd="0" presId="urn:microsoft.com/office/officeart/2005/8/layout/vList2"/>
    <dgm:cxn modelId="{F0A3018B-15A5-43FE-ABB8-4AB9ABAAFA2B}" type="presOf" srcId="{3CF8C68B-6C39-4BA6-AC8F-CF81A421B1C3}" destId="{6600D710-9656-43E9-9F64-5C9627399421}" srcOrd="0" destOrd="0" presId="urn:microsoft.com/office/officeart/2005/8/layout/vList2"/>
    <dgm:cxn modelId="{FAE97591-FD97-4EC0-861A-5D0E0CAE58FD}" srcId="{2E146EC5-64F9-4CFB-8671-E519A5B7B4C8}" destId="{3CF8C68B-6C39-4BA6-AC8F-CF81A421B1C3}" srcOrd="0" destOrd="0" parTransId="{FFC70E46-F37A-4E6B-8895-DBB5C2922749}" sibTransId="{B89B7E99-ECD6-4EA9-A4B2-2367B7E18614}"/>
    <dgm:cxn modelId="{3EA8B199-C6F4-4C51-8000-EC0DCCE83CAF}" srcId="{3CF8C68B-6C39-4BA6-AC8F-CF81A421B1C3}" destId="{43C4AB5A-71A3-4158-9776-89532B60AE72}" srcOrd="0" destOrd="0" parTransId="{A231828F-C772-4F4E-8ACC-CBE5AEA505C1}" sibTransId="{ADA7C708-4C57-4087-8883-250F2862202B}"/>
    <dgm:cxn modelId="{83855BAC-411C-4555-81F0-B599D9D04B8F}" srcId="{3CF8C68B-6C39-4BA6-AC8F-CF81A421B1C3}" destId="{B16B28B1-B88F-4CAE-82BC-83CDE8132E31}" srcOrd="4" destOrd="0" parTransId="{0D740CB4-3F3A-4954-83AC-AC958E49CCFF}" sibTransId="{BB0370A1-A165-4271-BB33-191A96192D35}"/>
    <dgm:cxn modelId="{EC60D2B9-5CDC-49C3-AC92-60B265FB1171}" srcId="{3CF8C68B-6C39-4BA6-AC8F-CF81A421B1C3}" destId="{0109CFFF-20AC-4B91-AC98-999AFAA9147C}" srcOrd="3" destOrd="0" parTransId="{AFD4C42E-B90B-436D-B860-73960C4EF62D}" sibTransId="{BC055959-FBFC-43B4-8860-1439E733D275}"/>
    <dgm:cxn modelId="{E38513BE-88C6-44BF-875E-A6E3BA4B0AC6}" srcId="{3CF8C68B-6C39-4BA6-AC8F-CF81A421B1C3}" destId="{9161A051-74DB-4760-A3B8-BAC18B805366}" srcOrd="1" destOrd="0" parTransId="{7796B58A-9D3D-4A97-A1D5-675F213D124D}" sibTransId="{A7610E8C-A506-4E9D-97C1-ACEB0C2E910A}"/>
    <dgm:cxn modelId="{79D997DE-9290-4BB4-B2CE-EBFF2110202D}" type="presOf" srcId="{0109CFFF-20AC-4B91-AC98-999AFAA9147C}" destId="{396F135D-CF80-4A63-AA12-1CD976309B8E}" srcOrd="0" destOrd="3" presId="urn:microsoft.com/office/officeart/2005/8/layout/vList2"/>
    <dgm:cxn modelId="{4F3CB7DF-832C-4427-8AAC-916862E5A1DC}" type="presOf" srcId="{1CE9EA6C-4D05-47D8-94FD-78466296CE3C}" destId="{396F135D-CF80-4A63-AA12-1CD976309B8E}" srcOrd="0" destOrd="2" presId="urn:microsoft.com/office/officeart/2005/8/layout/vList2"/>
    <dgm:cxn modelId="{10934E10-0109-44CA-BE58-734D1F8D05F6}" type="presParOf" srcId="{B4080552-16AE-43A5-BF16-86DFDC5FCE8D}" destId="{6600D710-9656-43E9-9F64-5C9627399421}" srcOrd="0" destOrd="0" presId="urn:microsoft.com/office/officeart/2005/8/layout/vList2"/>
    <dgm:cxn modelId="{3FD05797-945C-498E-95EB-C26C686D7A1B}" type="presParOf" srcId="{B4080552-16AE-43A5-BF16-86DFDC5FCE8D}" destId="{396F135D-CF80-4A63-AA12-1CD976309B8E}"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9F0C762-D9C4-4882-B091-258692277F17}">
      <dgm:prSet custT="1"/>
      <dgm:spPr/>
      <dgm:t>
        <a:bodyPr/>
        <a:lstStyle/>
        <a:p>
          <a:pPr algn="ctr"/>
          <a:r>
            <a:rPr lang="en-US" sz="2400" dirty="0"/>
            <a:t>Dashboard</a:t>
          </a:r>
        </a:p>
      </dgm:t>
    </dgm:pt>
    <dgm:pt modelId="{D42B2D32-E33D-48BD-9330-39C79CFC364F}" type="parTrans" cxnId="{A76E57BD-EA6D-4A45-9A1F-CE6333813AAE}">
      <dgm:prSet/>
      <dgm:spPr/>
      <dgm:t>
        <a:bodyPr/>
        <a:lstStyle/>
        <a:p>
          <a:endParaRPr lang="en-US"/>
        </a:p>
      </dgm:t>
    </dgm:pt>
    <dgm:pt modelId="{92B25AFF-20C4-4B4D-BCD3-030A482002FB}" type="sibTrans" cxnId="{A76E57BD-EA6D-4A45-9A1F-CE6333813AAE}">
      <dgm:prSet/>
      <dgm:spPr/>
      <dgm:t>
        <a:bodyPr/>
        <a:lstStyle/>
        <a:p>
          <a:endParaRPr lang="en-US"/>
        </a:p>
      </dgm:t>
    </dgm:pt>
    <dgm:pt modelId="{F533DABE-B368-4716-BB6D-9B5C37FF9443}">
      <dgm:prSet custT="1"/>
      <dgm:spPr/>
      <dgm:t>
        <a:bodyPr/>
        <a:lstStyle/>
        <a:p>
          <a:endParaRPr lang="en-US" sz="1600" dirty="0"/>
        </a:p>
      </dgm:t>
    </dgm:pt>
    <dgm:pt modelId="{CD26F9F4-DE85-4D98-B28F-2C7A177C6713}" type="parTrans" cxnId="{2D5F29F9-343F-4AA2-A970-8317B04BAEB6}">
      <dgm:prSet/>
      <dgm:spPr/>
      <dgm:t>
        <a:bodyPr/>
        <a:lstStyle/>
        <a:p>
          <a:endParaRPr lang="en-US"/>
        </a:p>
      </dgm:t>
    </dgm:pt>
    <dgm:pt modelId="{9073DEA8-2540-41E1-B6DC-D8ED3172AC92}" type="sibTrans" cxnId="{2D5F29F9-343F-4AA2-A970-8317B04BAEB6}">
      <dgm:prSet/>
      <dgm:spPr/>
      <dgm:t>
        <a:bodyPr/>
        <a:lstStyle/>
        <a:p>
          <a:endParaRPr lang="en-US"/>
        </a:p>
      </dgm:t>
    </dgm:pt>
    <dgm:pt modelId="{D4163C14-0677-4B58-9428-F61B6F55563B}">
      <dgm:prSet custT="1"/>
      <dgm:spPr/>
      <dgm:t>
        <a:bodyPr/>
        <a:lstStyle/>
        <a:p>
          <a:endParaRPr lang="en-US" sz="2000" dirty="0"/>
        </a:p>
      </dgm:t>
    </dgm:pt>
    <dgm:pt modelId="{C668841A-4794-4422-BE27-F9A1BA8C7E4C}" type="parTrans" cxnId="{CF006C44-7162-43C4-A702-9959789F36A2}">
      <dgm:prSet/>
      <dgm:spPr/>
      <dgm:t>
        <a:bodyPr/>
        <a:lstStyle/>
        <a:p>
          <a:endParaRPr lang="en-US"/>
        </a:p>
      </dgm:t>
    </dgm:pt>
    <dgm:pt modelId="{8D03ADE7-DB31-48D6-B0EF-C2DA408E97D8}" type="sibTrans" cxnId="{CF006C44-7162-43C4-A702-9959789F36A2}">
      <dgm:prSet/>
      <dgm:spPr/>
      <dgm:t>
        <a:bodyPr/>
        <a:lstStyle/>
        <a:p>
          <a:endParaRPr lang="en-US"/>
        </a:p>
      </dgm:t>
    </dgm:pt>
    <dgm:pt modelId="{5CF0271D-8B5E-4693-8AB2-678F1980AD9B}">
      <dgm:prSet custT="1"/>
      <dgm:spPr/>
      <dgm:t>
        <a:bodyPr/>
        <a:lstStyle/>
        <a:p>
          <a:pPr>
            <a:buFont typeface="Wingdings" panose="05000000000000000000" pitchFamily="2" charset="2"/>
            <a:buChar char="Ø"/>
          </a:pPr>
          <a:r>
            <a:rPr lang="en-US" sz="1600" dirty="0"/>
            <a:t>Quick snapshot of various data</a:t>
          </a:r>
        </a:p>
      </dgm:t>
    </dgm:pt>
    <dgm:pt modelId="{414A276E-10B8-44FE-8BB8-1201DA50BDCA}" type="parTrans" cxnId="{919EE453-C332-43B4-BD92-97AA3C6DDCD4}">
      <dgm:prSet/>
      <dgm:spPr/>
      <dgm:t>
        <a:bodyPr/>
        <a:lstStyle/>
        <a:p>
          <a:endParaRPr lang="en-US"/>
        </a:p>
      </dgm:t>
    </dgm:pt>
    <dgm:pt modelId="{77073C97-6F48-4612-81D0-73F6A60CDE97}" type="sibTrans" cxnId="{919EE453-C332-43B4-BD92-97AA3C6DDCD4}">
      <dgm:prSet/>
      <dgm:spPr/>
      <dgm:t>
        <a:bodyPr/>
        <a:lstStyle/>
        <a:p>
          <a:endParaRPr lang="en-US"/>
        </a:p>
      </dgm:t>
    </dgm:pt>
    <dgm:pt modelId="{06E272CF-47AC-437F-B43A-AA1BB6F869A3}">
      <dgm:prSet custT="1"/>
      <dgm:spPr/>
      <dgm:t>
        <a:bodyPr/>
        <a:lstStyle/>
        <a:p>
          <a:pPr>
            <a:buFont typeface="Wingdings" panose="05000000000000000000" pitchFamily="2" charset="2"/>
            <a:buChar char="Ø"/>
          </a:pPr>
          <a:r>
            <a:rPr lang="en-US" sz="1600" dirty="0"/>
            <a:t>Action buttons (allows users to conduct activity)</a:t>
          </a:r>
        </a:p>
      </dgm:t>
    </dgm:pt>
    <dgm:pt modelId="{36AD88D7-B188-4C9E-A506-5800DC412A8E}" type="parTrans" cxnId="{522CAD3D-111E-4CEC-8F33-80671476B71A}">
      <dgm:prSet/>
      <dgm:spPr/>
      <dgm:t>
        <a:bodyPr/>
        <a:lstStyle/>
        <a:p>
          <a:endParaRPr lang="en-US"/>
        </a:p>
      </dgm:t>
    </dgm:pt>
    <dgm:pt modelId="{ED60FC8C-636A-4239-8DEF-8F2099A21F78}" type="sibTrans" cxnId="{522CAD3D-111E-4CEC-8F33-80671476B71A}">
      <dgm:prSet/>
      <dgm:spPr/>
      <dgm:t>
        <a:bodyPr/>
        <a:lstStyle/>
        <a:p>
          <a:endParaRPr lang="en-US"/>
        </a:p>
      </dgm:t>
    </dgm:pt>
    <dgm:pt modelId="{503B70F4-097F-428E-B3AE-2923217BA1B2}">
      <dgm:prSet custT="1"/>
      <dgm:spPr/>
      <dgm:t>
        <a:bodyPr/>
        <a:lstStyle/>
        <a:p>
          <a:r>
            <a:rPr lang="en-US" sz="1600" b="1" u="sng" dirty="0"/>
            <a:t>Example</a:t>
          </a:r>
          <a:r>
            <a:rPr lang="en-US" sz="1600" dirty="0"/>
            <a:t>:</a:t>
          </a:r>
        </a:p>
      </dgm:t>
    </dgm:pt>
    <dgm:pt modelId="{60B98479-355D-47EB-91D0-D5FCD5E865DC}" type="parTrans" cxnId="{F8702D24-24CE-440F-84D8-C71C4BCB2CA2}">
      <dgm:prSet/>
      <dgm:spPr/>
      <dgm:t>
        <a:bodyPr/>
        <a:lstStyle/>
        <a:p>
          <a:endParaRPr lang="en-US"/>
        </a:p>
      </dgm:t>
    </dgm:pt>
    <dgm:pt modelId="{85F062E2-B3D8-42BB-9208-2950F6D45623}" type="sibTrans" cxnId="{F8702D24-24CE-440F-84D8-C71C4BCB2CA2}">
      <dgm:prSet/>
      <dgm:spPr/>
      <dgm:t>
        <a:bodyPr/>
        <a:lstStyle/>
        <a:p>
          <a:endParaRPr lang="en-US"/>
        </a:p>
      </dgm:t>
    </dgm:pt>
    <dgm:pt modelId="{ED8BE6E6-C908-42E8-B320-148FE6E9BE65}">
      <dgm:prSet custT="1"/>
      <dgm:spPr/>
      <dgm:t>
        <a:bodyPr/>
        <a:lstStyle/>
        <a:p>
          <a:r>
            <a:rPr lang="en-US" sz="1600" dirty="0"/>
            <a:t>Requesting an appointment or composing a secure message</a:t>
          </a:r>
        </a:p>
      </dgm:t>
    </dgm:pt>
    <dgm:pt modelId="{820C4020-824E-44CC-8C8C-437F2D0F953D}" type="parTrans" cxnId="{6A82BE47-F5AC-426B-8461-636E5CC472A2}">
      <dgm:prSet/>
      <dgm:spPr/>
      <dgm:t>
        <a:bodyPr/>
        <a:lstStyle/>
        <a:p>
          <a:endParaRPr lang="en-US"/>
        </a:p>
      </dgm:t>
    </dgm:pt>
    <dgm:pt modelId="{60141D01-EDF4-4AD9-8A75-8C791D8AB7B7}" type="sibTrans" cxnId="{6A82BE47-F5AC-426B-8461-636E5CC472A2}">
      <dgm:prSet/>
      <dgm:spPr/>
      <dgm:t>
        <a:bodyPr/>
        <a:lstStyle/>
        <a:p>
          <a:endParaRPr lang="en-US"/>
        </a:p>
      </dgm:t>
    </dgm:pt>
    <dgm:pt modelId="{82A0E6A0-E0ED-41C1-96A7-D729406B3807}">
      <dgm:prSet custT="1"/>
      <dgm:spPr/>
      <dgm:t>
        <a:bodyPr/>
        <a:lstStyle/>
        <a:p>
          <a:pPr>
            <a:buFontTx/>
            <a:buNone/>
          </a:pPr>
          <a:r>
            <a:rPr lang="en-US" sz="1600" dirty="0"/>
            <a:t>Upon logging in, users will be brought to a </a:t>
          </a:r>
          <a:r>
            <a:rPr lang="en-US" sz="1600" b="1" i="1" dirty="0"/>
            <a:t>new dashboard </a:t>
          </a:r>
          <a:r>
            <a:rPr lang="en-US" sz="1600" dirty="0"/>
            <a:t>feature which displays links and icons for various functions.</a:t>
          </a:r>
        </a:p>
      </dgm:t>
    </dgm:pt>
    <dgm:pt modelId="{A6C38578-D521-4C90-BF07-16A9FF981B1E}" type="parTrans" cxnId="{A990BF67-B0DC-4F76-A947-DFDDA364BF8C}">
      <dgm:prSet/>
      <dgm:spPr/>
      <dgm:t>
        <a:bodyPr/>
        <a:lstStyle/>
        <a:p>
          <a:endParaRPr lang="en-US"/>
        </a:p>
      </dgm:t>
    </dgm:pt>
    <dgm:pt modelId="{79D83BB4-7EFB-417C-AF9E-4FAAA5B62151}" type="sibTrans" cxnId="{A990BF67-B0DC-4F76-A947-DFDDA364BF8C}">
      <dgm:prSet/>
      <dgm:spPr/>
      <dgm:t>
        <a:bodyPr/>
        <a:lstStyle/>
        <a:p>
          <a:endParaRPr lang="en-US"/>
        </a:p>
      </dgm:t>
    </dgm:pt>
    <dgm:pt modelId="{B4080552-16AE-43A5-BF16-86DFDC5FCE8D}" type="pres">
      <dgm:prSet presAssocID="{2E146EC5-64F9-4CFB-8671-E519A5B7B4C8}" presName="linear" presStyleCnt="0">
        <dgm:presLayoutVars>
          <dgm:animLvl val="lvl"/>
          <dgm:resizeHandles val="exact"/>
        </dgm:presLayoutVars>
      </dgm:prSet>
      <dgm:spPr/>
    </dgm:pt>
    <dgm:pt modelId="{9329854F-4A38-4068-98E2-72B1A4662457}" type="pres">
      <dgm:prSet presAssocID="{D9F0C762-D9C4-4882-B091-258692277F17}" presName="parentText" presStyleLbl="node1" presStyleIdx="0" presStyleCnt="1" custLinFactNeighborX="-2881" custLinFactNeighborY="121">
        <dgm:presLayoutVars>
          <dgm:chMax val="0"/>
          <dgm:bulletEnabled val="1"/>
        </dgm:presLayoutVars>
      </dgm:prSet>
      <dgm:spPr/>
    </dgm:pt>
    <dgm:pt modelId="{40E4E96B-B310-4C1B-8882-7F0C20B176B0}" type="pres">
      <dgm:prSet presAssocID="{D9F0C762-D9C4-4882-B091-258692277F17}" presName="childText" presStyleLbl="revTx" presStyleIdx="0" presStyleCnt="1">
        <dgm:presLayoutVars>
          <dgm:bulletEnabled val="1"/>
        </dgm:presLayoutVars>
      </dgm:prSet>
      <dgm:spPr/>
    </dgm:pt>
  </dgm:ptLst>
  <dgm:cxnLst>
    <dgm:cxn modelId="{2A257921-7C11-4059-92A5-2A20C618DCF6}" type="presOf" srcId="{F533DABE-B368-4716-BB6D-9B5C37FF9443}" destId="{40E4E96B-B310-4C1B-8882-7F0C20B176B0}" srcOrd="0" destOrd="0" presId="urn:microsoft.com/office/officeart/2005/8/layout/vList2"/>
    <dgm:cxn modelId="{C5532C22-577E-40B8-BC83-7E92A1F73DCD}" type="presOf" srcId="{06E272CF-47AC-437F-B43A-AA1BB6F869A3}" destId="{40E4E96B-B310-4C1B-8882-7F0C20B176B0}" srcOrd="0" destOrd="3" presId="urn:microsoft.com/office/officeart/2005/8/layout/vList2"/>
    <dgm:cxn modelId="{F8702D24-24CE-440F-84D8-C71C4BCB2CA2}" srcId="{06E272CF-47AC-437F-B43A-AA1BB6F869A3}" destId="{503B70F4-097F-428E-B3AE-2923217BA1B2}" srcOrd="0" destOrd="0" parTransId="{60B98479-355D-47EB-91D0-D5FCD5E865DC}" sibTransId="{85F062E2-B3D8-42BB-9208-2950F6D45623}"/>
    <dgm:cxn modelId="{522CAD3D-111E-4CEC-8F33-80671476B71A}" srcId="{82A0E6A0-E0ED-41C1-96A7-D729406B3807}" destId="{06E272CF-47AC-437F-B43A-AA1BB6F869A3}" srcOrd="1" destOrd="0" parTransId="{36AD88D7-B188-4C9E-A506-5800DC412A8E}" sibTransId="{ED60FC8C-636A-4239-8DEF-8F2099A21F78}"/>
    <dgm:cxn modelId="{D9AB2F3F-8809-4A3C-8EC3-8662EAF30747}" type="presOf" srcId="{D9F0C762-D9C4-4882-B091-258692277F17}" destId="{9329854F-4A38-4068-98E2-72B1A4662457}" srcOrd="0" destOrd="0" presId="urn:microsoft.com/office/officeart/2005/8/layout/vList2"/>
    <dgm:cxn modelId="{CF006C44-7162-43C4-A702-9959789F36A2}" srcId="{D9F0C762-D9C4-4882-B091-258692277F17}" destId="{D4163C14-0677-4B58-9428-F61B6F55563B}" srcOrd="2" destOrd="0" parTransId="{C668841A-4794-4422-BE27-F9A1BA8C7E4C}" sibTransId="{8D03ADE7-DB31-48D6-B0EF-C2DA408E97D8}"/>
    <dgm:cxn modelId="{18CEBA66-3880-4CC3-B9EA-39B7E12CB10D}" type="presOf" srcId="{D4163C14-0677-4B58-9428-F61B6F55563B}" destId="{40E4E96B-B310-4C1B-8882-7F0C20B176B0}" srcOrd="0" destOrd="6" presId="urn:microsoft.com/office/officeart/2005/8/layout/vList2"/>
    <dgm:cxn modelId="{6A82BE47-F5AC-426B-8461-636E5CC472A2}" srcId="{503B70F4-097F-428E-B3AE-2923217BA1B2}" destId="{ED8BE6E6-C908-42E8-B320-148FE6E9BE65}" srcOrd="0" destOrd="0" parTransId="{820C4020-824E-44CC-8C8C-437F2D0F953D}" sibTransId="{60141D01-EDF4-4AD9-8A75-8C791D8AB7B7}"/>
    <dgm:cxn modelId="{A990BF67-B0DC-4F76-A947-DFDDA364BF8C}" srcId="{D9F0C762-D9C4-4882-B091-258692277F17}" destId="{82A0E6A0-E0ED-41C1-96A7-D729406B3807}" srcOrd="1" destOrd="0" parTransId="{A6C38578-D521-4C90-BF07-16A9FF981B1E}" sibTransId="{79D83BB4-7EFB-417C-AF9E-4FAAA5B62151}"/>
    <dgm:cxn modelId="{52CB716F-F25D-4D14-B400-63A1AAA2BEDE}" type="presOf" srcId="{2E146EC5-64F9-4CFB-8671-E519A5B7B4C8}" destId="{B4080552-16AE-43A5-BF16-86DFDC5FCE8D}" srcOrd="0" destOrd="0" presId="urn:microsoft.com/office/officeart/2005/8/layout/vList2"/>
    <dgm:cxn modelId="{ABC44E52-6403-407B-B065-5A9B60458BE1}" type="presOf" srcId="{82A0E6A0-E0ED-41C1-96A7-D729406B3807}" destId="{40E4E96B-B310-4C1B-8882-7F0C20B176B0}" srcOrd="0" destOrd="1" presId="urn:microsoft.com/office/officeart/2005/8/layout/vList2"/>
    <dgm:cxn modelId="{919EE453-C332-43B4-BD92-97AA3C6DDCD4}" srcId="{82A0E6A0-E0ED-41C1-96A7-D729406B3807}" destId="{5CF0271D-8B5E-4693-8AB2-678F1980AD9B}" srcOrd="0" destOrd="0" parTransId="{414A276E-10B8-44FE-8BB8-1201DA50BDCA}" sibTransId="{77073C97-6F48-4612-81D0-73F6A60CDE97}"/>
    <dgm:cxn modelId="{1C4B5B7E-F98D-4D1C-9C8A-50638474B4A8}" type="presOf" srcId="{ED8BE6E6-C908-42E8-B320-148FE6E9BE65}" destId="{40E4E96B-B310-4C1B-8882-7F0C20B176B0}" srcOrd="0" destOrd="5" presId="urn:microsoft.com/office/officeart/2005/8/layout/vList2"/>
    <dgm:cxn modelId="{4E472485-412B-40C0-BDE5-221049447E38}" type="presOf" srcId="{503B70F4-097F-428E-B3AE-2923217BA1B2}" destId="{40E4E96B-B310-4C1B-8882-7F0C20B176B0}" srcOrd="0" destOrd="4" presId="urn:microsoft.com/office/officeart/2005/8/layout/vList2"/>
    <dgm:cxn modelId="{A76E57BD-EA6D-4A45-9A1F-CE6333813AAE}" srcId="{2E146EC5-64F9-4CFB-8671-E519A5B7B4C8}" destId="{D9F0C762-D9C4-4882-B091-258692277F17}" srcOrd="0" destOrd="0" parTransId="{D42B2D32-E33D-48BD-9330-39C79CFC364F}" sibTransId="{92B25AFF-20C4-4B4D-BCD3-030A482002FB}"/>
    <dgm:cxn modelId="{DDBE28F3-89FD-4749-A034-8F9F67AE917C}" type="presOf" srcId="{5CF0271D-8B5E-4693-8AB2-678F1980AD9B}" destId="{40E4E96B-B310-4C1B-8882-7F0C20B176B0}" srcOrd="0" destOrd="2" presId="urn:microsoft.com/office/officeart/2005/8/layout/vList2"/>
    <dgm:cxn modelId="{2D5F29F9-343F-4AA2-A970-8317B04BAEB6}" srcId="{D9F0C762-D9C4-4882-B091-258692277F17}" destId="{F533DABE-B368-4716-BB6D-9B5C37FF9443}" srcOrd="0" destOrd="0" parTransId="{CD26F9F4-DE85-4D98-B28F-2C7A177C6713}" sibTransId="{9073DEA8-2540-41E1-B6DC-D8ED3172AC92}"/>
    <dgm:cxn modelId="{7C0FE42C-29A6-4FC5-B13A-7B8C0FCC2B5E}" type="presParOf" srcId="{B4080552-16AE-43A5-BF16-86DFDC5FCE8D}" destId="{9329854F-4A38-4068-98E2-72B1A4662457}" srcOrd="0" destOrd="0" presId="urn:microsoft.com/office/officeart/2005/8/layout/vList2"/>
    <dgm:cxn modelId="{5F89FDC2-A35C-4BEC-97E0-06580A9C21F5}" type="presParOf" srcId="{B4080552-16AE-43A5-BF16-86DFDC5FCE8D}" destId="{40E4E96B-B310-4C1B-8882-7F0C20B176B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9F0C762-D9C4-4882-B091-258692277F17}">
      <dgm:prSet custT="1"/>
      <dgm:spPr/>
      <dgm:t>
        <a:bodyPr/>
        <a:lstStyle/>
        <a:p>
          <a:pPr algn="ctr"/>
          <a:r>
            <a:rPr lang="en-US" sz="2400" dirty="0"/>
            <a:t>DASHBOARD HIGHLIGHTS</a:t>
          </a:r>
        </a:p>
      </dgm:t>
    </dgm:pt>
    <dgm:pt modelId="{D42B2D32-E33D-48BD-9330-39C79CFC364F}" type="parTrans" cxnId="{A76E57BD-EA6D-4A45-9A1F-CE6333813AAE}">
      <dgm:prSet/>
      <dgm:spPr/>
      <dgm:t>
        <a:bodyPr/>
        <a:lstStyle/>
        <a:p>
          <a:endParaRPr lang="en-US"/>
        </a:p>
      </dgm:t>
    </dgm:pt>
    <dgm:pt modelId="{92B25AFF-20C4-4B4D-BCD3-030A482002FB}" type="sibTrans" cxnId="{A76E57BD-EA6D-4A45-9A1F-CE6333813AAE}">
      <dgm:prSet/>
      <dgm:spPr/>
      <dgm:t>
        <a:bodyPr/>
        <a:lstStyle/>
        <a:p>
          <a:endParaRPr lang="en-US"/>
        </a:p>
      </dgm:t>
    </dgm:pt>
    <dgm:pt modelId="{F533DABE-B368-4716-BB6D-9B5C37FF9443}">
      <dgm:prSet custT="1"/>
      <dgm:spPr/>
      <dgm:t>
        <a:bodyPr/>
        <a:lstStyle/>
        <a:p>
          <a:endParaRPr lang="en-US" sz="2000" dirty="0"/>
        </a:p>
      </dgm:t>
    </dgm:pt>
    <dgm:pt modelId="{CD26F9F4-DE85-4D98-B28F-2C7A177C6713}" type="parTrans" cxnId="{2D5F29F9-343F-4AA2-A970-8317B04BAEB6}">
      <dgm:prSet/>
      <dgm:spPr/>
      <dgm:t>
        <a:bodyPr/>
        <a:lstStyle/>
        <a:p>
          <a:endParaRPr lang="en-US"/>
        </a:p>
      </dgm:t>
    </dgm:pt>
    <dgm:pt modelId="{9073DEA8-2540-41E1-B6DC-D8ED3172AC92}" type="sibTrans" cxnId="{2D5F29F9-343F-4AA2-A970-8317B04BAEB6}">
      <dgm:prSet/>
      <dgm:spPr/>
      <dgm:t>
        <a:bodyPr/>
        <a:lstStyle/>
        <a:p>
          <a:endParaRPr lang="en-US"/>
        </a:p>
      </dgm:t>
    </dgm:pt>
    <dgm:pt modelId="{3CF8C68B-6C39-4BA6-AC8F-CF81A421B1C3}">
      <dgm:prSet custT="1"/>
      <dgm:spPr/>
      <dgm:t>
        <a:bodyPr/>
        <a:lstStyle/>
        <a:p>
          <a:pPr>
            <a:buFont typeface="Wingdings" panose="05000000000000000000" pitchFamily="2" charset="2"/>
            <a:buChar char="Ø"/>
          </a:pPr>
          <a:r>
            <a:rPr lang="en-US" sz="2000" dirty="0"/>
            <a:t>The </a:t>
          </a:r>
          <a:r>
            <a:rPr lang="en-US" sz="2000" b="1" dirty="0"/>
            <a:t>“What’s New” </a:t>
          </a:r>
          <a:r>
            <a:rPr lang="en-US" sz="2000" dirty="0"/>
            <a:t>feature will display on the Dashboard when any new items </a:t>
          </a:r>
          <a:r>
            <a:rPr lang="en-US" sz="2000"/>
            <a:t>are updated</a:t>
          </a:r>
          <a:endParaRPr lang="en-US" sz="2000" dirty="0"/>
        </a:p>
      </dgm:t>
    </dgm:pt>
    <dgm:pt modelId="{FFC70E46-F37A-4E6B-8895-DBB5C2922749}" type="parTrans" cxnId="{30E9BD1B-1431-4BB3-8AC5-27C6E3987EF3}">
      <dgm:prSet/>
      <dgm:spPr/>
      <dgm:t>
        <a:bodyPr/>
        <a:lstStyle/>
        <a:p>
          <a:endParaRPr lang="en-US"/>
        </a:p>
      </dgm:t>
    </dgm:pt>
    <dgm:pt modelId="{B89B7E99-ECD6-4EA9-A4B2-2367B7E18614}" type="sibTrans" cxnId="{30E9BD1B-1431-4BB3-8AC5-27C6E3987EF3}">
      <dgm:prSet/>
      <dgm:spPr/>
      <dgm:t>
        <a:bodyPr/>
        <a:lstStyle/>
        <a:p>
          <a:endParaRPr lang="en-US"/>
        </a:p>
      </dgm:t>
    </dgm:pt>
    <dgm:pt modelId="{D4163C14-0677-4B58-9428-F61B6F55563B}">
      <dgm:prSet custT="1"/>
      <dgm:spPr/>
      <dgm:t>
        <a:bodyPr/>
        <a:lstStyle/>
        <a:p>
          <a:endParaRPr lang="en-US" sz="2000" dirty="0"/>
        </a:p>
      </dgm:t>
    </dgm:pt>
    <dgm:pt modelId="{C668841A-4794-4422-BE27-F9A1BA8C7E4C}" type="parTrans" cxnId="{CF006C44-7162-43C4-A702-9959789F36A2}">
      <dgm:prSet/>
      <dgm:spPr/>
      <dgm:t>
        <a:bodyPr/>
        <a:lstStyle/>
        <a:p>
          <a:endParaRPr lang="en-US"/>
        </a:p>
      </dgm:t>
    </dgm:pt>
    <dgm:pt modelId="{8D03ADE7-DB31-48D6-B0EF-C2DA408E97D8}" type="sibTrans" cxnId="{CF006C44-7162-43C4-A702-9959789F36A2}">
      <dgm:prSet/>
      <dgm:spPr/>
      <dgm:t>
        <a:bodyPr/>
        <a:lstStyle/>
        <a:p>
          <a:endParaRPr lang="en-US"/>
        </a:p>
      </dgm:t>
    </dgm:pt>
    <dgm:pt modelId="{82D4D789-A007-45D6-93FE-6CE9526D4672}">
      <dgm:prSet custT="1"/>
      <dgm:spPr/>
      <dgm:t>
        <a:bodyPr/>
        <a:lstStyle/>
        <a:p>
          <a:r>
            <a:rPr lang="en-US" sz="2000" dirty="0"/>
            <a:t>Any new appointment that is scheduled, medications, or any updated results and/or reports</a:t>
          </a:r>
        </a:p>
      </dgm:t>
    </dgm:pt>
    <dgm:pt modelId="{9B9760ED-D716-469B-B69B-2140F39131E4}" type="parTrans" cxnId="{9581E710-1E73-42D2-B742-F2E5CB8989D3}">
      <dgm:prSet/>
      <dgm:spPr/>
      <dgm:t>
        <a:bodyPr/>
        <a:lstStyle/>
        <a:p>
          <a:endParaRPr lang="en-US"/>
        </a:p>
      </dgm:t>
    </dgm:pt>
    <dgm:pt modelId="{003EA136-CA07-4012-B4C1-5DD573576284}" type="sibTrans" cxnId="{9581E710-1E73-42D2-B742-F2E5CB8989D3}">
      <dgm:prSet/>
      <dgm:spPr/>
      <dgm:t>
        <a:bodyPr/>
        <a:lstStyle/>
        <a:p>
          <a:endParaRPr lang="en-US"/>
        </a:p>
      </dgm:t>
    </dgm:pt>
    <dgm:pt modelId="{C67966E2-34A7-466B-9C71-6509980F280B}">
      <dgm:prSet custT="1"/>
      <dgm:spPr/>
      <dgm:t>
        <a:bodyPr/>
        <a:lstStyle/>
        <a:p>
          <a:r>
            <a:rPr lang="en-US" sz="2000" b="1" u="sng" dirty="0"/>
            <a:t>Example:</a:t>
          </a:r>
        </a:p>
      </dgm:t>
    </dgm:pt>
    <dgm:pt modelId="{455E7977-D353-4753-8654-DC5EB96CA432}" type="parTrans" cxnId="{BB749D9C-92DE-453C-A261-33148BF0EDE3}">
      <dgm:prSet/>
      <dgm:spPr/>
      <dgm:t>
        <a:bodyPr/>
        <a:lstStyle/>
        <a:p>
          <a:endParaRPr lang="en-US"/>
        </a:p>
      </dgm:t>
    </dgm:pt>
    <dgm:pt modelId="{3FA3F540-87BD-4F1B-8108-413171F0B431}" type="sibTrans" cxnId="{BB749D9C-92DE-453C-A261-33148BF0EDE3}">
      <dgm:prSet/>
      <dgm:spPr/>
      <dgm:t>
        <a:bodyPr/>
        <a:lstStyle/>
        <a:p>
          <a:endParaRPr lang="en-US"/>
        </a:p>
      </dgm:t>
    </dgm:pt>
    <dgm:pt modelId="{B4080552-16AE-43A5-BF16-86DFDC5FCE8D}" type="pres">
      <dgm:prSet presAssocID="{2E146EC5-64F9-4CFB-8671-E519A5B7B4C8}" presName="linear" presStyleCnt="0">
        <dgm:presLayoutVars>
          <dgm:animLvl val="lvl"/>
          <dgm:resizeHandles val="exact"/>
        </dgm:presLayoutVars>
      </dgm:prSet>
      <dgm:spPr/>
    </dgm:pt>
    <dgm:pt modelId="{9329854F-4A38-4068-98E2-72B1A4662457}" type="pres">
      <dgm:prSet presAssocID="{D9F0C762-D9C4-4882-B091-258692277F17}" presName="parentText" presStyleLbl="node1" presStyleIdx="0" presStyleCnt="1" custLinFactNeighborY="-1314">
        <dgm:presLayoutVars>
          <dgm:chMax val="0"/>
          <dgm:bulletEnabled val="1"/>
        </dgm:presLayoutVars>
      </dgm:prSet>
      <dgm:spPr/>
    </dgm:pt>
    <dgm:pt modelId="{40E4E96B-B310-4C1B-8882-7F0C20B176B0}" type="pres">
      <dgm:prSet presAssocID="{D9F0C762-D9C4-4882-B091-258692277F17}" presName="childText" presStyleLbl="revTx" presStyleIdx="0" presStyleCnt="1">
        <dgm:presLayoutVars>
          <dgm:bulletEnabled val="1"/>
        </dgm:presLayoutVars>
      </dgm:prSet>
      <dgm:spPr/>
    </dgm:pt>
  </dgm:ptLst>
  <dgm:cxnLst>
    <dgm:cxn modelId="{9581E710-1E73-42D2-B742-F2E5CB8989D3}" srcId="{C67966E2-34A7-466B-9C71-6509980F280B}" destId="{82D4D789-A007-45D6-93FE-6CE9526D4672}" srcOrd="0" destOrd="0" parTransId="{9B9760ED-D716-469B-B69B-2140F39131E4}" sibTransId="{003EA136-CA07-4012-B4C1-5DD573576284}"/>
    <dgm:cxn modelId="{30E9BD1B-1431-4BB3-8AC5-27C6E3987EF3}" srcId="{D9F0C762-D9C4-4882-B091-258692277F17}" destId="{3CF8C68B-6C39-4BA6-AC8F-CF81A421B1C3}" srcOrd="1" destOrd="0" parTransId="{FFC70E46-F37A-4E6B-8895-DBB5C2922749}" sibTransId="{B89B7E99-ECD6-4EA9-A4B2-2367B7E18614}"/>
    <dgm:cxn modelId="{829E8A28-55E0-4EC0-8308-975970DF3520}" type="presOf" srcId="{C67966E2-34A7-466B-9C71-6509980F280B}" destId="{40E4E96B-B310-4C1B-8882-7F0C20B176B0}" srcOrd="0" destOrd="2" presId="urn:microsoft.com/office/officeart/2005/8/layout/vList2"/>
    <dgm:cxn modelId="{FEA55132-7301-4598-AB0E-3469A0BF8765}" type="presOf" srcId="{D4163C14-0677-4B58-9428-F61B6F55563B}" destId="{40E4E96B-B310-4C1B-8882-7F0C20B176B0}" srcOrd="0" destOrd="4" presId="urn:microsoft.com/office/officeart/2005/8/layout/vList2"/>
    <dgm:cxn modelId="{CF006C44-7162-43C4-A702-9959789F36A2}" srcId="{D9F0C762-D9C4-4882-B091-258692277F17}" destId="{D4163C14-0677-4B58-9428-F61B6F55563B}" srcOrd="2" destOrd="0" parTransId="{C668841A-4794-4422-BE27-F9A1BA8C7E4C}" sibTransId="{8D03ADE7-DB31-48D6-B0EF-C2DA408E97D8}"/>
    <dgm:cxn modelId="{52CB716F-F25D-4D14-B400-63A1AAA2BEDE}" type="presOf" srcId="{2E146EC5-64F9-4CFB-8671-E519A5B7B4C8}" destId="{B4080552-16AE-43A5-BF16-86DFDC5FCE8D}" srcOrd="0" destOrd="0" presId="urn:microsoft.com/office/officeart/2005/8/layout/vList2"/>
    <dgm:cxn modelId="{A8A59190-EC5A-4A9B-9D28-A340748BA9B0}" type="presOf" srcId="{82D4D789-A007-45D6-93FE-6CE9526D4672}" destId="{40E4E96B-B310-4C1B-8882-7F0C20B176B0}" srcOrd="0" destOrd="3" presId="urn:microsoft.com/office/officeart/2005/8/layout/vList2"/>
    <dgm:cxn modelId="{BB749D9C-92DE-453C-A261-33148BF0EDE3}" srcId="{3CF8C68B-6C39-4BA6-AC8F-CF81A421B1C3}" destId="{C67966E2-34A7-466B-9C71-6509980F280B}" srcOrd="0" destOrd="0" parTransId="{455E7977-D353-4753-8654-DC5EB96CA432}" sibTransId="{3FA3F540-87BD-4F1B-8108-413171F0B431}"/>
    <dgm:cxn modelId="{9332ABB8-F41E-4CBC-A091-231E953F0ABB}" type="presOf" srcId="{D9F0C762-D9C4-4882-B091-258692277F17}" destId="{9329854F-4A38-4068-98E2-72B1A4662457}" srcOrd="0" destOrd="0" presId="urn:microsoft.com/office/officeart/2005/8/layout/vList2"/>
    <dgm:cxn modelId="{A76E57BD-EA6D-4A45-9A1F-CE6333813AAE}" srcId="{2E146EC5-64F9-4CFB-8671-E519A5B7B4C8}" destId="{D9F0C762-D9C4-4882-B091-258692277F17}" srcOrd="0" destOrd="0" parTransId="{D42B2D32-E33D-48BD-9330-39C79CFC364F}" sibTransId="{92B25AFF-20C4-4B4D-BCD3-030A482002FB}"/>
    <dgm:cxn modelId="{B1ACDEC2-9113-49FB-9FFE-2675FCE7A6ED}" type="presOf" srcId="{F533DABE-B368-4716-BB6D-9B5C37FF9443}" destId="{40E4E96B-B310-4C1B-8882-7F0C20B176B0}" srcOrd="0" destOrd="0" presId="urn:microsoft.com/office/officeart/2005/8/layout/vList2"/>
    <dgm:cxn modelId="{2D5F29F9-343F-4AA2-A970-8317B04BAEB6}" srcId="{D9F0C762-D9C4-4882-B091-258692277F17}" destId="{F533DABE-B368-4716-BB6D-9B5C37FF9443}" srcOrd="0" destOrd="0" parTransId="{CD26F9F4-DE85-4D98-B28F-2C7A177C6713}" sibTransId="{9073DEA8-2540-41E1-B6DC-D8ED3172AC92}"/>
    <dgm:cxn modelId="{6EE431FF-5823-4D0F-B832-E88BA717AD94}" type="presOf" srcId="{3CF8C68B-6C39-4BA6-AC8F-CF81A421B1C3}" destId="{40E4E96B-B310-4C1B-8882-7F0C20B176B0}" srcOrd="0" destOrd="1" presId="urn:microsoft.com/office/officeart/2005/8/layout/vList2"/>
    <dgm:cxn modelId="{0F2A931D-FFC7-42F1-BECA-6A6F1C928B9F}" type="presParOf" srcId="{B4080552-16AE-43A5-BF16-86DFDC5FCE8D}" destId="{9329854F-4A38-4068-98E2-72B1A4662457}" srcOrd="0" destOrd="0" presId="urn:microsoft.com/office/officeart/2005/8/layout/vList2"/>
    <dgm:cxn modelId="{2CCEFD9B-4396-4E22-B19D-0EBB9FE5C8DD}" type="presParOf" srcId="{B4080552-16AE-43A5-BF16-86DFDC5FCE8D}" destId="{40E4E96B-B310-4C1B-8882-7F0C20B176B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E146EC5-64F9-4CFB-8671-E519A5B7B4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9F0C762-D9C4-4882-B091-258692277F17}">
      <dgm:prSet custT="1"/>
      <dgm:spPr/>
      <dgm:t>
        <a:bodyPr/>
        <a:lstStyle/>
        <a:p>
          <a:pPr algn="ctr"/>
          <a:r>
            <a:rPr lang="en-US" sz="2400" dirty="0"/>
            <a:t>DASHBOARD HIGHLIGHTS</a:t>
          </a:r>
        </a:p>
      </dgm:t>
    </dgm:pt>
    <dgm:pt modelId="{D42B2D32-E33D-48BD-9330-39C79CFC364F}" type="parTrans" cxnId="{A76E57BD-EA6D-4A45-9A1F-CE6333813AAE}">
      <dgm:prSet/>
      <dgm:spPr/>
      <dgm:t>
        <a:bodyPr/>
        <a:lstStyle/>
        <a:p>
          <a:endParaRPr lang="en-US"/>
        </a:p>
      </dgm:t>
    </dgm:pt>
    <dgm:pt modelId="{92B25AFF-20C4-4B4D-BCD3-030A482002FB}" type="sibTrans" cxnId="{A76E57BD-EA6D-4A45-9A1F-CE6333813AAE}">
      <dgm:prSet/>
      <dgm:spPr/>
      <dgm:t>
        <a:bodyPr/>
        <a:lstStyle/>
        <a:p>
          <a:endParaRPr lang="en-US"/>
        </a:p>
      </dgm:t>
    </dgm:pt>
    <dgm:pt modelId="{F533DABE-B368-4716-BB6D-9B5C37FF9443}">
      <dgm:prSet custT="1"/>
      <dgm:spPr/>
      <dgm:t>
        <a:bodyPr/>
        <a:lstStyle/>
        <a:p>
          <a:pPr>
            <a:buFont typeface="Wingdings" panose="05000000000000000000" pitchFamily="2" charset="2"/>
            <a:buChar char="Ø"/>
          </a:pPr>
          <a:endParaRPr lang="en-US" sz="2000" dirty="0"/>
        </a:p>
      </dgm:t>
    </dgm:pt>
    <dgm:pt modelId="{CD26F9F4-DE85-4D98-B28F-2C7A177C6713}" type="parTrans" cxnId="{2D5F29F9-343F-4AA2-A970-8317B04BAEB6}">
      <dgm:prSet/>
      <dgm:spPr/>
      <dgm:t>
        <a:bodyPr/>
        <a:lstStyle/>
        <a:p>
          <a:endParaRPr lang="en-US"/>
        </a:p>
      </dgm:t>
    </dgm:pt>
    <dgm:pt modelId="{9073DEA8-2540-41E1-B6DC-D8ED3172AC92}" type="sibTrans" cxnId="{2D5F29F9-343F-4AA2-A970-8317B04BAEB6}">
      <dgm:prSet/>
      <dgm:spPr/>
      <dgm:t>
        <a:bodyPr/>
        <a:lstStyle/>
        <a:p>
          <a:endParaRPr lang="en-US"/>
        </a:p>
      </dgm:t>
    </dgm:pt>
    <dgm:pt modelId="{D4163C14-0677-4B58-9428-F61B6F55563B}">
      <dgm:prSet custT="1"/>
      <dgm:spPr/>
      <dgm:t>
        <a:bodyPr/>
        <a:lstStyle/>
        <a:p>
          <a:endParaRPr lang="en-US" sz="2000" dirty="0"/>
        </a:p>
      </dgm:t>
    </dgm:pt>
    <dgm:pt modelId="{C668841A-4794-4422-BE27-F9A1BA8C7E4C}" type="parTrans" cxnId="{CF006C44-7162-43C4-A702-9959789F36A2}">
      <dgm:prSet/>
      <dgm:spPr/>
      <dgm:t>
        <a:bodyPr/>
        <a:lstStyle/>
        <a:p>
          <a:endParaRPr lang="en-US"/>
        </a:p>
      </dgm:t>
    </dgm:pt>
    <dgm:pt modelId="{8D03ADE7-DB31-48D6-B0EF-C2DA408E97D8}" type="sibTrans" cxnId="{CF006C44-7162-43C4-A702-9959789F36A2}">
      <dgm:prSet/>
      <dgm:spPr/>
      <dgm:t>
        <a:bodyPr/>
        <a:lstStyle/>
        <a:p>
          <a:endParaRPr lang="en-US"/>
        </a:p>
      </dgm:t>
    </dgm:pt>
    <dgm:pt modelId="{9339A71C-0CE7-4C23-9E70-9AC34F3E6BBA}">
      <dgm:prSet custT="1"/>
      <dgm:spPr/>
      <dgm:t>
        <a:bodyPr/>
        <a:lstStyle/>
        <a:p>
          <a:pPr>
            <a:buFont typeface="Wingdings" panose="05000000000000000000" pitchFamily="2" charset="2"/>
            <a:buChar char="Ø"/>
          </a:pPr>
          <a:r>
            <a:rPr lang="en-US" sz="2000" b="1" dirty="0"/>
            <a:t>External Links</a:t>
          </a:r>
          <a:r>
            <a:rPr lang="en-US" sz="2000" dirty="0"/>
            <a:t>: from the Dashboard - click the blue hyperlink “Pay Your Bill TriState Health” to take you to an external site</a:t>
          </a:r>
        </a:p>
      </dgm:t>
    </dgm:pt>
    <dgm:pt modelId="{EDF560CA-B882-4B8A-8CCE-E07A02412795}" type="parTrans" cxnId="{C801760F-99EA-4F92-A0B3-D984B7CC3D97}">
      <dgm:prSet/>
      <dgm:spPr/>
      <dgm:t>
        <a:bodyPr/>
        <a:lstStyle/>
        <a:p>
          <a:endParaRPr lang="en-US"/>
        </a:p>
      </dgm:t>
    </dgm:pt>
    <dgm:pt modelId="{CA3198BF-AFBF-4283-AC7E-9C7A53B1746F}" type="sibTrans" cxnId="{C801760F-99EA-4F92-A0B3-D984B7CC3D97}">
      <dgm:prSet/>
      <dgm:spPr/>
      <dgm:t>
        <a:bodyPr/>
        <a:lstStyle/>
        <a:p>
          <a:endParaRPr lang="en-US"/>
        </a:p>
      </dgm:t>
    </dgm:pt>
    <dgm:pt modelId="{42BB44BE-6B20-4617-9239-E1AD53093DAC}">
      <dgm:prSet custT="1"/>
      <dgm:spPr/>
      <dgm:t>
        <a:bodyPr/>
        <a:lstStyle/>
        <a:p>
          <a:pPr>
            <a:buNone/>
          </a:pPr>
          <a:r>
            <a:rPr lang="en-US" sz="2000" dirty="0"/>
            <a:t>------------------------------------------</a:t>
          </a:r>
        </a:p>
      </dgm:t>
    </dgm:pt>
    <dgm:pt modelId="{74B3877C-98A6-4B7F-B64A-84D45E655A13}" type="parTrans" cxnId="{8B166518-7CAD-44FC-99A7-2A27EAB9F282}">
      <dgm:prSet/>
      <dgm:spPr/>
      <dgm:t>
        <a:bodyPr/>
        <a:lstStyle/>
        <a:p>
          <a:endParaRPr lang="en-US"/>
        </a:p>
      </dgm:t>
    </dgm:pt>
    <dgm:pt modelId="{128789B8-3DCA-48CE-9600-88174002A353}" type="sibTrans" cxnId="{8B166518-7CAD-44FC-99A7-2A27EAB9F282}">
      <dgm:prSet/>
      <dgm:spPr/>
      <dgm:t>
        <a:bodyPr/>
        <a:lstStyle/>
        <a:p>
          <a:endParaRPr lang="en-US"/>
        </a:p>
      </dgm:t>
    </dgm:pt>
    <dgm:pt modelId="{F8A80BE5-0650-4769-A133-C6BA704C039C}">
      <dgm:prSet custT="1"/>
      <dgm:spPr/>
      <dgm:t>
        <a:bodyPr/>
        <a:lstStyle/>
        <a:p>
          <a:pPr>
            <a:buFont typeface="Wingdings" panose="05000000000000000000" pitchFamily="2" charset="2"/>
            <a:buChar char="Ø"/>
          </a:pPr>
          <a:r>
            <a:rPr lang="en-US" sz="2000" b="1" dirty="0"/>
            <a:t>Billing</a:t>
          </a:r>
          <a:r>
            <a:rPr lang="en-US" sz="2000" dirty="0"/>
            <a:t>: billing tab allows the users to view Total balance. Click the blue hyperlink to view all billing accounts. The billing tab will also display helpful information on how to pay your bill</a:t>
          </a:r>
        </a:p>
      </dgm:t>
    </dgm:pt>
    <dgm:pt modelId="{873059F4-4252-4731-998D-E2BA9B7BAC86}" type="parTrans" cxnId="{7988DD68-EF23-42D4-81B5-3E874136DF14}">
      <dgm:prSet/>
      <dgm:spPr/>
      <dgm:t>
        <a:bodyPr/>
        <a:lstStyle/>
        <a:p>
          <a:endParaRPr lang="en-US"/>
        </a:p>
      </dgm:t>
    </dgm:pt>
    <dgm:pt modelId="{90641ABD-95AE-408C-9E46-3B3767B28E45}" type="sibTrans" cxnId="{7988DD68-EF23-42D4-81B5-3E874136DF14}">
      <dgm:prSet/>
      <dgm:spPr/>
      <dgm:t>
        <a:bodyPr/>
        <a:lstStyle/>
        <a:p>
          <a:endParaRPr lang="en-US"/>
        </a:p>
      </dgm:t>
    </dgm:pt>
    <dgm:pt modelId="{B4080552-16AE-43A5-BF16-86DFDC5FCE8D}" type="pres">
      <dgm:prSet presAssocID="{2E146EC5-64F9-4CFB-8671-E519A5B7B4C8}" presName="linear" presStyleCnt="0">
        <dgm:presLayoutVars>
          <dgm:animLvl val="lvl"/>
          <dgm:resizeHandles val="exact"/>
        </dgm:presLayoutVars>
      </dgm:prSet>
      <dgm:spPr/>
    </dgm:pt>
    <dgm:pt modelId="{9329854F-4A38-4068-98E2-72B1A4662457}" type="pres">
      <dgm:prSet presAssocID="{D9F0C762-D9C4-4882-B091-258692277F17}" presName="parentText" presStyleLbl="node1" presStyleIdx="0" presStyleCnt="1" custLinFactNeighborY="-1314">
        <dgm:presLayoutVars>
          <dgm:chMax val="0"/>
          <dgm:bulletEnabled val="1"/>
        </dgm:presLayoutVars>
      </dgm:prSet>
      <dgm:spPr/>
    </dgm:pt>
    <dgm:pt modelId="{40E4E96B-B310-4C1B-8882-7F0C20B176B0}" type="pres">
      <dgm:prSet presAssocID="{D9F0C762-D9C4-4882-B091-258692277F17}" presName="childText" presStyleLbl="revTx" presStyleIdx="0" presStyleCnt="1">
        <dgm:presLayoutVars>
          <dgm:bulletEnabled val="1"/>
        </dgm:presLayoutVars>
      </dgm:prSet>
      <dgm:spPr/>
    </dgm:pt>
  </dgm:ptLst>
  <dgm:cxnLst>
    <dgm:cxn modelId="{C801760F-99EA-4F92-A0B3-D984B7CC3D97}" srcId="{D9F0C762-D9C4-4882-B091-258692277F17}" destId="{9339A71C-0CE7-4C23-9E70-9AC34F3E6BBA}" srcOrd="3" destOrd="0" parTransId="{EDF560CA-B882-4B8A-8CCE-E07A02412795}" sibTransId="{CA3198BF-AFBF-4283-AC7E-9C7A53B1746F}"/>
    <dgm:cxn modelId="{8B166518-7CAD-44FC-99A7-2A27EAB9F282}" srcId="{D9F0C762-D9C4-4882-B091-258692277F17}" destId="{42BB44BE-6B20-4617-9239-E1AD53093DAC}" srcOrd="2" destOrd="0" parTransId="{74B3877C-98A6-4B7F-B64A-84D45E655A13}" sibTransId="{128789B8-3DCA-48CE-9600-88174002A353}"/>
    <dgm:cxn modelId="{F3EFF934-D3B1-432D-8B37-2082C8553847}" type="presOf" srcId="{D9F0C762-D9C4-4882-B091-258692277F17}" destId="{9329854F-4A38-4068-98E2-72B1A4662457}" srcOrd="0" destOrd="0" presId="urn:microsoft.com/office/officeart/2005/8/layout/vList2"/>
    <dgm:cxn modelId="{CF006C44-7162-43C4-A702-9959789F36A2}" srcId="{D9F0C762-D9C4-4882-B091-258692277F17}" destId="{D4163C14-0677-4B58-9428-F61B6F55563B}" srcOrd="4" destOrd="0" parTransId="{C668841A-4794-4422-BE27-F9A1BA8C7E4C}" sibTransId="{8D03ADE7-DB31-48D6-B0EF-C2DA408E97D8}"/>
    <dgm:cxn modelId="{CBA71966-CC78-49B1-A110-8F7BACF1D8BD}" type="presOf" srcId="{9339A71C-0CE7-4C23-9E70-9AC34F3E6BBA}" destId="{40E4E96B-B310-4C1B-8882-7F0C20B176B0}" srcOrd="0" destOrd="3" presId="urn:microsoft.com/office/officeart/2005/8/layout/vList2"/>
    <dgm:cxn modelId="{7988DD68-EF23-42D4-81B5-3E874136DF14}" srcId="{D9F0C762-D9C4-4882-B091-258692277F17}" destId="{F8A80BE5-0650-4769-A133-C6BA704C039C}" srcOrd="1" destOrd="0" parTransId="{873059F4-4252-4731-998D-E2BA9B7BAC86}" sibTransId="{90641ABD-95AE-408C-9E46-3B3767B28E45}"/>
    <dgm:cxn modelId="{920A816C-9DDB-4CDD-8A21-0BE182D0E913}" type="presOf" srcId="{D4163C14-0677-4B58-9428-F61B6F55563B}" destId="{40E4E96B-B310-4C1B-8882-7F0C20B176B0}" srcOrd="0" destOrd="4" presId="urn:microsoft.com/office/officeart/2005/8/layout/vList2"/>
    <dgm:cxn modelId="{52CB716F-F25D-4D14-B400-63A1AAA2BEDE}" type="presOf" srcId="{2E146EC5-64F9-4CFB-8671-E519A5B7B4C8}" destId="{B4080552-16AE-43A5-BF16-86DFDC5FCE8D}" srcOrd="0" destOrd="0" presId="urn:microsoft.com/office/officeart/2005/8/layout/vList2"/>
    <dgm:cxn modelId="{E29EE18A-DD04-4A49-B95E-747B0C0BC400}" type="presOf" srcId="{42BB44BE-6B20-4617-9239-E1AD53093DAC}" destId="{40E4E96B-B310-4C1B-8882-7F0C20B176B0}" srcOrd="0" destOrd="2" presId="urn:microsoft.com/office/officeart/2005/8/layout/vList2"/>
    <dgm:cxn modelId="{EED9CB96-BC20-49F5-93D7-60F68C57B437}" type="presOf" srcId="{F533DABE-B368-4716-BB6D-9B5C37FF9443}" destId="{40E4E96B-B310-4C1B-8882-7F0C20B176B0}" srcOrd="0" destOrd="0" presId="urn:microsoft.com/office/officeart/2005/8/layout/vList2"/>
    <dgm:cxn modelId="{C49D9EB0-10D2-42E1-A362-FDFDC04BD696}" type="presOf" srcId="{F8A80BE5-0650-4769-A133-C6BA704C039C}" destId="{40E4E96B-B310-4C1B-8882-7F0C20B176B0}" srcOrd="0" destOrd="1" presId="urn:microsoft.com/office/officeart/2005/8/layout/vList2"/>
    <dgm:cxn modelId="{A76E57BD-EA6D-4A45-9A1F-CE6333813AAE}" srcId="{2E146EC5-64F9-4CFB-8671-E519A5B7B4C8}" destId="{D9F0C762-D9C4-4882-B091-258692277F17}" srcOrd="0" destOrd="0" parTransId="{D42B2D32-E33D-48BD-9330-39C79CFC364F}" sibTransId="{92B25AFF-20C4-4B4D-BCD3-030A482002FB}"/>
    <dgm:cxn modelId="{2D5F29F9-343F-4AA2-A970-8317B04BAEB6}" srcId="{D9F0C762-D9C4-4882-B091-258692277F17}" destId="{F533DABE-B368-4716-BB6D-9B5C37FF9443}" srcOrd="0" destOrd="0" parTransId="{CD26F9F4-DE85-4D98-B28F-2C7A177C6713}" sibTransId="{9073DEA8-2540-41E1-B6DC-D8ED3172AC92}"/>
    <dgm:cxn modelId="{BD0AAAED-7985-469B-90DA-971455C5164E}" type="presParOf" srcId="{B4080552-16AE-43A5-BF16-86DFDC5FCE8D}" destId="{9329854F-4A38-4068-98E2-72B1A4662457}" srcOrd="0" destOrd="0" presId="urn:microsoft.com/office/officeart/2005/8/layout/vList2"/>
    <dgm:cxn modelId="{6618B84D-3037-49A8-9A7E-35045E2F698D}" type="presParOf" srcId="{B4080552-16AE-43A5-BF16-86DFDC5FCE8D}" destId="{40E4E96B-B310-4C1B-8882-7F0C20B176B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9854F-4A38-4068-98E2-72B1A4662457}">
      <dsp:nvSpPr>
        <dsp:cNvPr id="0" name=""/>
        <dsp:cNvSpPr/>
      </dsp:nvSpPr>
      <dsp:spPr>
        <a:xfrm>
          <a:off x="0" y="53765"/>
          <a:ext cx="4753153" cy="1029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Key Features</a:t>
          </a:r>
        </a:p>
      </dsp:txBody>
      <dsp:txXfrm>
        <a:off x="50261" y="104026"/>
        <a:ext cx="4652631" cy="929078"/>
      </dsp:txXfrm>
    </dsp:sp>
    <dsp:sp modelId="{40E4E96B-B310-4C1B-8882-7F0C20B176B0}">
      <dsp:nvSpPr>
        <dsp:cNvPr id="0" name=""/>
        <dsp:cNvSpPr/>
      </dsp:nvSpPr>
      <dsp:spPr>
        <a:xfrm>
          <a:off x="0" y="1038840"/>
          <a:ext cx="4753153" cy="2447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913" tIns="25400" rIns="142240" bIns="25400" numCol="1" spcCol="1270" anchor="t" anchorCtr="0">
          <a:noAutofit/>
        </a:bodyPr>
        <a:lstStyle/>
        <a:p>
          <a:pPr marL="228600" lvl="1" indent="-228600" algn="l" defTabSz="889000">
            <a:lnSpc>
              <a:spcPct val="90000"/>
            </a:lnSpc>
            <a:spcBef>
              <a:spcPct val="0"/>
            </a:spcBef>
            <a:spcAft>
              <a:spcPct val="20000"/>
            </a:spcAft>
            <a:buChar char="•"/>
          </a:pPr>
          <a:endParaRPr lang="en-US" sz="2000" kern="1200" dirty="0"/>
        </a:p>
        <a:p>
          <a:pPr marL="228600" lvl="1" indent="-228600" algn="l" defTabSz="889000">
            <a:lnSpc>
              <a:spcPct val="90000"/>
            </a:lnSpc>
            <a:spcBef>
              <a:spcPct val="0"/>
            </a:spcBef>
            <a:spcAft>
              <a:spcPct val="20000"/>
            </a:spcAft>
            <a:buChar char="•"/>
          </a:pPr>
          <a:r>
            <a:rPr lang="en-US" sz="2000" kern="1200" dirty="0"/>
            <a:t>Menu remains stationary no matter where you navigate to</a:t>
          </a:r>
        </a:p>
        <a:p>
          <a:pPr marL="228600" lvl="1" indent="-228600" algn="l" defTabSz="889000">
            <a:lnSpc>
              <a:spcPct val="90000"/>
            </a:lnSpc>
            <a:spcBef>
              <a:spcPct val="0"/>
            </a:spcBef>
            <a:spcAft>
              <a:spcPct val="20000"/>
            </a:spcAft>
            <a:buChar char="•"/>
          </a:pPr>
          <a:r>
            <a:rPr lang="en-US" sz="2000" kern="1200" dirty="0"/>
            <a:t>Fewer clicks</a:t>
          </a:r>
        </a:p>
        <a:p>
          <a:pPr marL="228600" lvl="1" indent="-228600" algn="l" defTabSz="889000">
            <a:lnSpc>
              <a:spcPct val="90000"/>
            </a:lnSpc>
            <a:spcBef>
              <a:spcPct val="0"/>
            </a:spcBef>
            <a:spcAft>
              <a:spcPct val="20000"/>
            </a:spcAft>
            <a:buChar char="•"/>
          </a:pPr>
          <a:r>
            <a:rPr lang="en-US" sz="2000" kern="1200" dirty="0"/>
            <a:t>Easy to switch from one feature to another</a:t>
          </a:r>
        </a:p>
        <a:p>
          <a:pPr marL="228600" lvl="1" indent="-228600" algn="l" defTabSz="889000">
            <a:lnSpc>
              <a:spcPct val="90000"/>
            </a:lnSpc>
            <a:spcBef>
              <a:spcPct val="0"/>
            </a:spcBef>
            <a:spcAft>
              <a:spcPct val="20000"/>
            </a:spcAft>
            <a:buChar char="•"/>
          </a:pPr>
          <a:r>
            <a:rPr lang="en-US" sz="2000" kern="1200" dirty="0"/>
            <a:t>Quick way to return to the Dashboard</a:t>
          </a:r>
        </a:p>
        <a:p>
          <a:pPr marL="228600" lvl="1" indent="-228600" algn="l" defTabSz="889000">
            <a:lnSpc>
              <a:spcPct val="90000"/>
            </a:lnSpc>
            <a:spcBef>
              <a:spcPct val="0"/>
            </a:spcBef>
            <a:spcAft>
              <a:spcPct val="20000"/>
            </a:spcAft>
            <a:buChar char="•"/>
          </a:pPr>
          <a:endParaRPr lang="en-US" sz="2000" kern="1200" dirty="0"/>
        </a:p>
      </dsp:txBody>
      <dsp:txXfrm>
        <a:off x="0" y="1038840"/>
        <a:ext cx="4753153" cy="24477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9854F-4A38-4068-98E2-72B1A4662457}">
      <dsp:nvSpPr>
        <dsp:cNvPr id="0" name=""/>
        <dsp:cNvSpPr/>
      </dsp:nvSpPr>
      <dsp:spPr>
        <a:xfrm>
          <a:off x="0" y="53889"/>
          <a:ext cx="4841881" cy="692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Account Options</a:t>
          </a:r>
        </a:p>
      </dsp:txBody>
      <dsp:txXfrm>
        <a:off x="33812" y="87701"/>
        <a:ext cx="4774257" cy="625016"/>
      </dsp:txXfrm>
    </dsp:sp>
    <dsp:sp modelId="{40E4E96B-B310-4C1B-8882-7F0C20B176B0}">
      <dsp:nvSpPr>
        <dsp:cNvPr id="0" name=""/>
        <dsp:cNvSpPr/>
      </dsp:nvSpPr>
      <dsp:spPr>
        <a:xfrm>
          <a:off x="0" y="714349"/>
          <a:ext cx="4841881" cy="3982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730" tIns="22860" rIns="128016" bIns="22860" numCol="1" spcCol="1270" anchor="t" anchorCtr="0">
          <a:noAutofit/>
        </a:bodyPr>
        <a:lstStyle/>
        <a:p>
          <a:pPr marL="171450" lvl="1" indent="-171450" algn="l" defTabSz="800100">
            <a:lnSpc>
              <a:spcPct val="90000"/>
            </a:lnSpc>
            <a:spcBef>
              <a:spcPct val="0"/>
            </a:spcBef>
            <a:spcAft>
              <a:spcPct val="20000"/>
            </a:spcAft>
            <a:buNone/>
          </a:pPr>
          <a:endParaRPr lang="en-US" sz="1800" kern="1200" dirty="0"/>
        </a:p>
        <a:p>
          <a:pPr marL="171450" lvl="1" indent="-171450" algn="l" defTabSz="800100">
            <a:lnSpc>
              <a:spcPct val="90000"/>
            </a:lnSpc>
            <a:spcBef>
              <a:spcPct val="0"/>
            </a:spcBef>
            <a:spcAft>
              <a:spcPct val="20000"/>
            </a:spcAft>
            <a:buNone/>
          </a:pPr>
          <a:r>
            <a:rPr lang="en-US" sz="1800" kern="1200" dirty="0"/>
            <a:t>Use the </a:t>
          </a:r>
          <a:r>
            <a:rPr lang="en-US" sz="1800" b="1" kern="1200" dirty="0">
              <a:solidFill>
                <a:srgbClr val="FF0000"/>
              </a:solidFill>
            </a:rPr>
            <a:t>drop-down arrow </a:t>
          </a:r>
          <a:r>
            <a:rPr lang="en-US" sz="1800" kern="1200" dirty="0"/>
            <a:t>for more options</a:t>
          </a:r>
        </a:p>
        <a:p>
          <a:pPr marL="171450" lvl="1" indent="-171450" algn="l" defTabSz="800100">
            <a:lnSpc>
              <a:spcPct val="90000"/>
            </a:lnSpc>
            <a:spcBef>
              <a:spcPct val="0"/>
            </a:spcBef>
            <a:spcAft>
              <a:spcPct val="20000"/>
            </a:spcAft>
            <a:buNone/>
          </a:pPr>
          <a:endParaRPr lang="en-US" sz="1800" kern="1200" dirty="0"/>
        </a:p>
        <a:p>
          <a:pPr marL="171450" lvl="1" indent="-171450" algn="l" defTabSz="800100">
            <a:lnSpc>
              <a:spcPct val="90000"/>
            </a:lnSpc>
            <a:spcBef>
              <a:spcPct val="0"/>
            </a:spcBef>
            <a:spcAft>
              <a:spcPct val="20000"/>
            </a:spcAft>
            <a:buChar char="•"/>
          </a:pPr>
          <a:r>
            <a:rPr lang="en-US" sz="1800" b="1" kern="1200" dirty="0"/>
            <a:t>My Profile:</a:t>
          </a:r>
          <a:r>
            <a:rPr lang="en-US" sz="1800" kern="1200" dirty="0"/>
            <a:t> Allows you to update</a:t>
          </a:r>
        </a:p>
        <a:p>
          <a:pPr marL="342900" lvl="2" indent="-171450" algn="l" defTabSz="800100">
            <a:lnSpc>
              <a:spcPct val="90000"/>
            </a:lnSpc>
            <a:spcBef>
              <a:spcPct val="0"/>
            </a:spcBef>
            <a:spcAft>
              <a:spcPct val="20000"/>
            </a:spcAft>
            <a:buChar char="•"/>
          </a:pPr>
          <a:r>
            <a:rPr lang="en-US" sz="1800" kern="1200" dirty="0"/>
            <a:t>Patient Information</a:t>
          </a:r>
        </a:p>
        <a:p>
          <a:pPr marL="342900" lvl="2" indent="-171450" algn="l" defTabSz="800100">
            <a:lnSpc>
              <a:spcPct val="90000"/>
            </a:lnSpc>
            <a:spcBef>
              <a:spcPct val="0"/>
            </a:spcBef>
            <a:spcAft>
              <a:spcPct val="20000"/>
            </a:spcAft>
            <a:buChar char="•"/>
          </a:pPr>
          <a:r>
            <a:rPr lang="en-US" sz="1800" kern="1200" dirty="0"/>
            <a:t>Contacts</a:t>
          </a:r>
        </a:p>
        <a:p>
          <a:pPr marL="342900" lvl="2" indent="-171450" algn="l" defTabSz="800100">
            <a:lnSpc>
              <a:spcPct val="90000"/>
            </a:lnSpc>
            <a:spcBef>
              <a:spcPct val="0"/>
            </a:spcBef>
            <a:spcAft>
              <a:spcPct val="20000"/>
            </a:spcAft>
            <a:buChar char="•"/>
          </a:pPr>
          <a:r>
            <a:rPr lang="en-US" sz="1800" kern="1200" dirty="0"/>
            <a:t>Shared Access</a:t>
          </a:r>
        </a:p>
        <a:p>
          <a:pPr marL="171450" lvl="1" indent="-171450" algn="l" defTabSz="800100">
            <a:lnSpc>
              <a:spcPct val="90000"/>
            </a:lnSpc>
            <a:spcBef>
              <a:spcPct val="0"/>
            </a:spcBef>
            <a:spcAft>
              <a:spcPct val="20000"/>
            </a:spcAft>
            <a:buChar char="•"/>
          </a:pPr>
          <a:r>
            <a:rPr lang="en-US" sz="1800" b="1" kern="1200" dirty="0"/>
            <a:t>Share My Portal: </a:t>
          </a:r>
          <a:r>
            <a:rPr lang="en-US" sz="1800" kern="1200" dirty="0"/>
            <a:t>Allows you to create an invitation to anyone you want to share your Portal with</a:t>
          </a:r>
        </a:p>
        <a:p>
          <a:pPr marL="171450" lvl="1" indent="-171450" algn="l" defTabSz="800100">
            <a:lnSpc>
              <a:spcPct val="90000"/>
            </a:lnSpc>
            <a:spcBef>
              <a:spcPct val="0"/>
            </a:spcBef>
            <a:spcAft>
              <a:spcPct val="20000"/>
            </a:spcAft>
            <a:buChar char="•"/>
          </a:pPr>
          <a:r>
            <a:rPr lang="en-US" sz="1800" b="1" kern="1200" dirty="0"/>
            <a:t>My Preferences:</a:t>
          </a:r>
          <a:r>
            <a:rPr lang="en-US" sz="1800" kern="1200" dirty="0"/>
            <a:t> Allows you to change</a:t>
          </a:r>
        </a:p>
        <a:p>
          <a:pPr marL="342900" lvl="2" indent="-171450" algn="l" defTabSz="800100">
            <a:lnSpc>
              <a:spcPct val="90000"/>
            </a:lnSpc>
            <a:spcBef>
              <a:spcPct val="0"/>
            </a:spcBef>
            <a:spcAft>
              <a:spcPct val="20000"/>
            </a:spcAft>
            <a:buChar char="•"/>
          </a:pPr>
          <a:r>
            <a:rPr lang="en-US" sz="1800" kern="1200" dirty="0"/>
            <a:t>Communication Preferences</a:t>
          </a:r>
        </a:p>
        <a:p>
          <a:pPr marL="342900" lvl="2" indent="-171450" algn="l" defTabSz="800100">
            <a:lnSpc>
              <a:spcPct val="90000"/>
            </a:lnSpc>
            <a:spcBef>
              <a:spcPct val="0"/>
            </a:spcBef>
            <a:spcAft>
              <a:spcPct val="20000"/>
            </a:spcAft>
            <a:buChar char="•"/>
          </a:pPr>
          <a:r>
            <a:rPr lang="en-US" sz="1800" kern="1200" dirty="0"/>
            <a:t>Change your Password</a:t>
          </a:r>
        </a:p>
        <a:p>
          <a:pPr marL="228600" lvl="1" indent="-228600" algn="l" defTabSz="889000">
            <a:lnSpc>
              <a:spcPct val="90000"/>
            </a:lnSpc>
            <a:spcBef>
              <a:spcPct val="0"/>
            </a:spcBef>
            <a:spcAft>
              <a:spcPct val="20000"/>
            </a:spcAft>
            <a:buChar char="•"/>
          </a:pPr>
          <a:endParaRPr lang="en-US" sz="2000" kern="1200" dirty="0"/>
        </a:p>
      </dsp:txBody>
      <dsp:txXfrm>
        <a:off x="0" y="714349"/>
        <a:ext cx="4841881" cy="39826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9854F-4A38-4068-98E2-72B1A4662457}">
      <dsp:nvSpPr>
        <dsp:cNvPr id="0" name=""/>
        <dsp:cNvSpPr/>
      </dsp:nvSpPr>
      <dsp:spPr>
        <a:xfrm>
          <a:off x="0" y="0"/>
          <a:ext cx="1810298" cy="72846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Changes of Locations of Features</a:t>
          </a:r>
        </a:p>
      </dsp:txBody>
      <dsp:txXfrm>
        <a:off x="35561" y="35561"/>
        <a:ext cx="1739176" cy="657347"/>
      </dsp:txXfrm>
    </dsp:sp>
    <dsp:sp modelId="{40E4E96B-B310-4C1B-8882-7F0C20B176B0}">
      <dsp:nvSpPr>
        <dsp:cNvPr id="0" name=""/>
        <dsp:cNvSpPr/>
      </dsp:nvSpPr>
      <dsp:spPr>
        <a:xfrm>
          <a:off x="0" y="731651"/>
          <a:ext cx="1810298" cy="4009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477" tIns="17780" rIns="99568" bIns="17780" numCol="1" spcCol="1270" anchor="t" anchorCtr="0">
          <a:noAutofit/>
        </a:bodyPr>
        <a:lstStyle/>
        <a:p>
          <a:pPr marL="114300" lvl="1" indent="-114300" algn="l" defTabSz="622300">
            <a:lnSpc>
              <a:spcPct val="90000"/>
            </a:lnSpc>
            <a:spcBef>
              <a:spcPct val="0"/>
            </a:spcBef>
            <a:spcAft>
              <a:spcPct val="20000"/>
            </a:spcAft>
            <a:buNone/>
          </a:pPr>
          <a:endParaRPr lang="en-US" sz="1400" kern="1200" dirty="0"/>
        </a:p>
        <a:p>
          <a:pPr marL="114300" lvl="1" indent="-114300" algn="l" defTabSz="622300">
            <a:lnSpc>
              <a:spcPct val="90000"/>
            </a:lnSpc>
            <a:spcBef>
              <a:spcPct val="0"/>
            </a:spcBef>
            <a:spcAft>
              <a:spcPct val="20000"/>
            </a:spcAft>
            <a:buChar char="•"/>
          </a:pPr>
          <a:r>
            <a:rPr lang="en-US" sz="1400" b="1" kern="1200" dirty="0"/>
            <a:t>Results &amp; Reports</a:t>
          </a:r>
          <a:r>
            <a:rPr lang="en-US" sz="1400" b="0" kern="1200" dirty="0"/>
            <a:t>: Have been combined into 1 tab</a:t>
          </a:r>
        </a:p>
        <a:p>
          <a:pPr marL="114300" lvl="1" indent="-114300" algn="l" defTabSz="622300">
            <a:lnSpc>
              <a:spcPct val="90000"/>
            </a:lnSpc>
            <a:spcBef>
              <a:spcPct val="0"/>
            </a:spcBef>
            <a:spcAft>
              <a:spcPct val="20000"/>
            </a:spcAft>
            <a:buChar char="•"/>
          </a:pPr>
          <a:r>
            <a:rPr lang="en-US" sz="1400" b="1" kern="1200" dirty="0"/>
            <a:t>Visit History</a:t>
          </a:r>
          <a:r>
            <a:rPr lang="en-US" sz="1400" b="0" kern="1200" dirty="0"/>
            <a:t>: </a:t>
          </a:r>
          <a:r>
            <a:rPr lang="en-US" sz="1400" kern="1200" dirty="0"/>
            <a:t>Has been renamed to “Past Visits”</a:t>
          </a:r>
          <a:endParaRPr lang="en-US" sz="1400" b="0" kern="1200" dirty="0"/>
        </a:p>
        <a:p>
          <a:pPr marL="114300" lvl="1" indent="-114300" algn="l" defTabSz="622300">
            <a:lnSpc>
              <a:spcPct val="90000"/>
            </a:lnSpc>
            <a:spcBef>
              <a:spcPct val="0"/>
            </a:spcBef>
            <a:spcAft>
              <a:spcPct val="20000"/>
            </a:spcAft>
            <a:buChar char="•"/>
          </a:pPr>
          <a:r>
            <a:rPr lang="en-US" sz="1400" b="1" kern="1200" dirty="0"/>
            <a:t>Scanned Documents</a:t>
          </a:r>
          <a:r>
            <a:rPr lang="en-US" sz="1400" kern="1200" dirty="0"/>
            <a:t>: Has been renamed to “Documents”.</a:t>
          </a:r>
          <a:endParaRPr lang="en-US" sz="1400" b="0" kern="1200" dirty="0"/>
        </a:p>
        <a:p>
          <a:pPr marL="114300" lvl="1" indent="-114300" algn="l" defTabSz="622300">
            <a:lnSpc>
              <a:spcPct val="90000"/>
            </a:lnSpc>
            <a:spcBef>
              <a:spcPct val="0"/>
            </a:spcBef>
            <a:spcAft>
              <a:spcPct val="20000"/>
            </a:spcAft>
            <a:buChar char="•"/>
          </a:pPr>
          <a:r>
            <a:rPr lang="en-US" sz="1400" b="1" kern="1200" dirty="0"/>
            <a:t>Profile, Shared Access, Preferences, &amp; Log Out</a:t>
          </a:r>
          <a:r>
            <a:rPr lang="en-US" sz="1400" kern="1200" dirty="0"/>
            <a:t>: Now all exist under “Account Options”</a:t>
          </a:r>
          <a:endParaRPr lang="en-US" sz="1400" b="0" kern="1200" dirty="0"/>
        </a:p>
        <a:p>
          <a:pPr marL="114300" lvl="1" indent="-114300" algn="l" defTabSz="622300">
            <a:lnSpc>
              <a:spcPct val="90000"/>
            </a:lnSpc>
            <a:spcBef>
              <a:spcPct val="0"/>
            </a:spcBef>
            <a:spcAft>
              <a:spcPct val="20000"/>
            </a:spcAft>
            <a:buChar char="•"/>
          </a:pPr>
          <a:endParaRPr lang="en-US" sz="1400" b="0" kern="1200" dirty="0"/>
        </a:p>
        <a:p>
          <a:pPr marL="228600" lvl="1" indent="-228600" algn="l" defTabSz="889000">
            <a:lnSpc>
              <a:spcPct val="90000"/>
            </a:lnSpc>
            <a:spcBef>
              <a:spcPct val="0"/>
            </a:spcBef>
            <a:spcAft>
              <a:spcPct val="20000"/>
            </a:spcAft>
            <a:buChar char="•"/>
          </a:pPr>
          <a:endParaRPr lang="en-US" sz="2000" kern="1200" dirty="0"/>
        </a:p>
      </dsp:txBody>
      <dsp:txXfrm>
        <a:off x="0" y="731651"/>
        <a:ext cx="1810298" cy="40096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9854F-4A38-4068-98E2-72B1A4662457}">
      <dsp:nvSpPr>
        <dsp:cNvPr id="0" name=""/>
        <dsp:cNvSpPr/>
      </dsp:nvSpPr>
      <dsp:spPr>
        <a:xfrm>
          <a:off x="0" y="0"/>
          <a:ext cx="1739303" cy="673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Most Impacted Redesign Feature</a:t>
          </a:r>
        </a:p>
      </dsp:txBody>
      <dsp:txXfrm>
        <a:off x="32898" y="32898"/>
        <a:ext cx="1673507" cy="608124"/>
      </dsp:txXfrm>
    </dsp:sp>
    <dsp:sp modelId="{40E4E96B-B310-4C1B-8882-7F0C20B176B0}">
      <dsp:nvSpPr>
        <dsp:cNvPr id="0" name=""/>
        <dsp:cNvSpPr/>
      </dsp:nvSpPr>
      <dsp:spPr>
        <a:xfrm>
          <a:off x="0" y="697184"/>
          <a:ext cx="1739303" cy="4024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23" tIns="17780" rIns="99568" bIns="1778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Heath Record</a:t>
          </a:r>
          <a:r>
            <a:rPr lang="en-US" sz="1400" kern="1200" dirty="0"/>
            <a:t>: Now only contains individuals widgets for</a:t>
          </a:r>
        </a:p>
        <a:p>
          <a:pPr marL="228600" lvl="2" indent="-114300" algn="l" defTabSz="622300">
            <a:lnSpc>
              <a:spcPct val="90000"/>
            </a:lnSpc>
            <a:spcBef>
              <a:spcPct val="0"/>
            </a:spcBef>
            <a:spcAft>
              <a:spcPct val="20000"/>
            </a:spcAft>
            <a:buFont typeface="Wingdings" panose="05000000000000000000" pitchFamily="2" charset="2"/>
            <a:buChar char="Ø"/>
          </a:pPr>
          <a:r>
            <a:rPr lang="en-US" sz="1400" kern="1200" dirty="0"/>
            <a:t>Allergies</a:t>
          </a:r>
        </a:p>
        <a:p>
          <a:pPr marL="228600" lvl="2" indent="-114300" algn="l" defTabSz="622300">
            <a:lnSpc>
              <a:spcPct val="90000"/>
            </a:lnSpc>
            <a:spcBef>
              <a:spcPct val="0"/>
            </a:spcBef>
            <a:spcAft>
              <a:spcPct val="20000"/>
            </a:spcAft>
            <a:buFont typeface="Wingdings" panose="05000000000000000000" pitchFamily="2" charset="2"/>
            <a:buChar char="Ø"/>
          </a:pPr>
          <a:r>
            <a:rPr lang="en-US" sz="1400" kern="1200" dirty="0"/>
            <a:t>Conditions</a:t>
          </a:r>
        </a:p>
        <a:p>
          <a:pPr marL="228600" lvl="2" indent="-114300" algn="l" defTabSz="622300">
            <a:lnSpc>
              <a:spcPct val="90000"/>
            </a:lnSpc>
            <a:spcBef>
              <a:spcPct val="0"/>
            </a:spcBef>
            <a:spcAft>
              <a:spcPct val="20000"/>
            </a:spcAft>
            <a:buFont typeface="Wingdings" panose="05000000000000000000" pitchFamily="2" charset="2"/>
            <a:buChar char="Ø"/>
          </a:pPr>
          <a:r>
            <a:rPr lang="en-US" sz="1400" kern="1200" dirty="0"/>
            <a:t>Immunizations</a:t>
          </a:r>
        </a:p>
        <a:p>
          <a:pPr marL="228600" lvl="2" indent="-114300" algn="l" defTabSz="622300">
            <a:lnSpc>
              <a:spcPct val="90000"/>
            </a:lnSpc>
            <a:spcBef>
              <a:spcPct val="0"/>
            </a:spcBef>
            <a:spcAft>
              <a:spcPct val="20000"/>
            </a:spcAft>
            <a:buFont typeface="Wingdings" panose="05000000000000000000" pitchFamily="2" charset="2"/>
            <a:buChar char="Ø"/>
          </a:pPr>
          <a:r>
            <a:rPr lang="en-US" sz="1400" kern="1200" dirty="0"/>
            <a:t>Health Maintenance Items</a:t>
          </a:r>
        </a:p>
        <a:p>
          <a:pPr marL="228600" lvl="2" indent="-114300" algn="l" defTabSz="622300">
            <a:lnSpc>
              <a:spcPct val="90000"/>
            </a:lnSpc>
            <a:spcBef>
              <a:spcPct val="0"/>
            </a:spcBef>
            <a:spcAft>
              <a:spcPct val="20000"/>
            </a:spcAft>
            <a:buFont typeface="Wingdings" panose="05000000000000000000" pitchFamily="2" charset="2"/>
            <a:buChar char="Ø"/>
          </a:pPr>
          <a:r>
            <a:rPr lang="en-US" sz="1400" kern="1200" dirty="0"/>
            <a:t>Download Medical Record</a:t>
          </a:r>
        </a:p>
        <a:p>
          <a:pPr marL="114300" lvl="1" indent="-114300" algn="l" defTabSz="622300">
            <a:lnSpc>
              <a:spcPct val="90000"/>
            </a:lnSpc>
            <a:spcBef>
              <a:spcPct val="0"/>
            </a:spcBef>
            <a:spcAft>
              <a:spcPct val="20000"/>
            </a:spcAft>
            <a:buFont typeface="Wingdings" panose="05000000000000000000" pitchFamily="2" charset="2"/>
            <a:buChar char="Ø"/>
          </a:pPr>
          <a:r>
            <a:rPr lang="en-US" sz="1400" kern="1200" dirty="0"/>
            <a:t>Each Health Record sections has a “</a:t>
          </a:r>
          <a:r>
            <a:rPr lang="en-US" sz="1400" b="1" kern="1200" dirty="0">
              <a:solidFill>
                <a:srgbClr val="FF0000"/>
              </a:solidFill>
            </a:rPr>
            <a:t>Print Icon</a:t>
          </a:r>
          <a:r>
            <a:rPr lang="en-US" sz="1400" kern="1200" dirty="0"/>
            <a:t>” that allows users to print an overview of that section</a:t>
          </a:r>
        </a:p>
      </dsp:txBody>
      <dsp:txXfrm>
        <a:off x="0" y="697184"/>
        <a:ext cx="1739303" cy="40240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9854F-4A38-4068-98E2-72B1A4662457}">
      <dsp:nvSpPr>
        <dsp:cNvPr id="0" name=""/>
        <dsp:cNvSpPr/>
      </dsp:nvSpPr>
      <dsp:spPr>
        <a:xfrm>
          <a:off x="0" y="0"/>
          <a:ext cx="3303917" cy="4337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Menu Options</a:t>
          </a:r>
        </a:p>
      </dsp:txBody>
      <dsp:txXfrm>
        <a:off x="21174" y="21174"/>
        <a:ext cx="3261569" cy="391407"/>
      </dsp:txXfrm>
    </dsp:sp>
    <dsp:sp modelId="{40E4E96B-B310-4C1B-8882-7F0C20B176B0}">
      <dsp:nvSpPr>
        <dsp:cNvPr id="0" name=""/>
        <dsp:cNvSpPr/>
      </dsp:nvSpPr>
      <dsp:spPr>
        <a:xfrm>
          <a:off x="0" y="367462"/>
          <a:ext cx="3303917" cy="4067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99" tIns="17780" rIns="99568" bIns="1778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Dashboard: </a:t>
          </a:r>
          <a:r>
            <a:rPr lang="en-US" sz="1400" b="0" kern="1200" dirty="0"/>
            <a:t>d</a:t>
          </a:r>
          <a:r>
            <a:rPr lang="en-US" sz="1400" kern="1200" dirty="0"/>
            <a:t>isplays sections and various other features (home screen)</a:t>
          </a:r>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Appointments: </a:t>
          </a:r>
          <a:r>
            <a:rPr lang="en-US" sz="1400" b="0" kern="1200" dirty="0"/>
            <a:t>request appointment </a:t>
          </a:r>
          <a:r>
            <a:rPr lang="en-US" sz="1400" kern="1200" dirty="0"/>
            <a:t>and view upcoming appointments</a:t>
          </a:r>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Billing: </a:t>
          </a:r>
          <a:r>
            <a:rPr lang="en-US" sz="1400" kern="1200" dirty="0"/>
            <a:t>payment and balance information</a:t>
          </a:r>
        </a:p>
        <a:p>
          <a:pPr marL="228600" lvl="2" indent="-114300" algn="l" defTabSz="622300">
            <a:lnSpc>
              <a:spcPct val="90000"/>
            </a:lnSpc>
            <a:spcBef>
              <a:spcPct val="0"/>
            </a:spcBef>
            <a:spcAft>
              <a:spcPct val="20000"/>
            </a:spcAft>
            <a:buFont typeface="Wingdings" panose="05000000000000000000" pitchFamily="2" charset="2"/>
            <a:buChar char="Ø"/>
          </a:pPr>
          <a:r>
            <a:rPr lang="en-US" sz="1400" kern="1200" dirty="0"/>
            <a:t>To make a payment </a:t>
          </a:r>
          <a:r>
            <a:rPr lang="en-US" sz="1400" kern="1200" dirty="0">
              <a:sym typeface="Wingdings" panose="05000000000000000000" pitchFamily="2" charset="2"/>
            </a:rPr>
            <a:t> Dashboard  External Links  Pay Your Bill TriState Health</a:t>
          </a:r>
          <a:endParaRPr lang="en-US" sz="1400" kern="1200" dirty="0"/>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Calendar: </a:t>
          </a:r>
          <a:r>
            <a:rPr lang="en-US" sz="1400" kern="1200" dirty="0"/>
            <a:t>allows you to view scheduled appointments on the calendar and add your appointment to your personal calendar</a:t>
          </a:r>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Documents: </a:t>
          </a:r>
          <a:r>
            <a:rPr lang="en-US" sz="1400" kern="1200" dirty="0"/>
            <a:t>allows you to view and print your scanned documents, health summary, and letters</a:t>
          </a:r>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Health Record</a:t>
          </a:r>
          <a:r>
            <a:rPr lang="en-US" sz="1400" kern="1200" dirty="0"/>
            <a:t>: contains individual sections  for allergies, current conditions, immunizations, health maintenance items, and downloadable medical records</a:t>
          </a:r>
        </a:p>
      </dsp:txBody>
      <dsp:txXfrm>
        <a:off x="0" y="367462"/>
        <a:ext cx="3303917" cy="40672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00D710-9656-43E9-9F64-5C9627399421}">
      <dsp:nvSpPr>
        <dsp:cNvPr id="0" name=""/>
        <dsp:cNvSpPr/>
      </dsp:nvSpPr>
      <dsp:spPr>
        <a:xfrm>
          <a:off x="0" y="0"/>
          <a:ext cx="3303917" cy="4118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Menu Options</a:t>
          </a:r>
          <a:endParaRPr lang="en-US" sz="2000" b="0" kern="1200" dirty="0"/>
        </a:p>
      </dsp:txBody>
      <dsp:txXfrm>
        <a:off x="20104" y="20104"/>
        <a:ext cx="3263709" cy="371631"/>
      </dsp:txXfrm>
    </dsp:sp>
    <dsp:sp modelId="{396F135D-CF80-4A63-AA12-1CD976309B8E}">
      <dsp:nvSpPr>
        <dsp:cNvPr id="0" name=""/>
        <dsp:cNvSpPr/>
      </dsp:nvSpPr>
      <dsp:spPr>
        <a:xfrm>
          <a:off x="0" y="406417"/>
          <a:ext cx="3303917" cy="4007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899" tIns="17780" rIns="99568" bIns="17780" numCol="1" spcCol="1270" anchor="t" anchorCtr="0">
          <a:noAutofit/>
        </a:bodyPr>
        <a:lstStyle/>
        <a:p>
          <a:pPr marL="114300" lvl="1" indent="-114300" algn="l" defTabSz="622300">
            <a:lnSpc>
              <a:spcPct val="90000"/>
            </a:lnSpc>
            <a:spcBef>
              <a:spcPct val="0"/>
            </a:spcBef>
            <a:spcAft>
              <a:spcPct val="20000"/>
            </a:spcAft>
            <a:buFont typeface="Wingdings" panose="05000000000000000000" pitchFamily="2" charset="2"/>
            <a:buChar char="Ø"/>
          </a:pPr>
          <a:endParaRPr lang="en-US" sz="1400" b="1" kern="1200" dirty="0"/>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Medications: </a:t>
          </a:r>
          <a:r>
            <a:rPr lang="en-US" sz="1400" b="0" kern="1200" dirty="0"/>
            <a:t>active medications will display on the dashboard. Users can click the blue hyperlink to view more details of the specific medication or can “view all medications”</a:t>
          </a:r>
          <a:endParaRPr lang="en-US" sz="1400" b="1" kern="1200" dirty="0"/>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Messages: </a:t>
          </a:r>
          <a:r>
            <a:rPr lang="en-US" sz="1400" b="0" kern="1200" dirty="0"/>
            <a:t>allows you to compose a new workload message to your Provider(s), view your inbox, view your history, and view all your sent messages</a:t>
          </a:r>
          <a:endParaRPr lang="en-US" sz="1400" b="1" kern="1200" dirty="0"/>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Past Visits: </a:t>
          </a:r>
          <a:r>
            <a:rPr lang="en-US" sz="1400" b="0" kern="1200" dirty="0"/>
            <a:t>includes portions of your medical record for this visit, including allergies, conditions, results and medications (Continuity of Care). This document may be downloaded to your computer by selecting Download Visit Data</a:t>
          </a:r>
          <a:endParaRPr lang="en-US" sz="1400" b="1" kern="1200" dirty="0"/>
        </a:p>
        <a:p>
          <a:pPr marL="114300" lvl="1" indent="-114300" algn="l" defTabSz="622300">
            <a:lnSpc>
              <a:spcPct val="90000"/>
            </a:lnSpc>
            <a:spcBef>
              <a:spcPct val="0"/>
            </a:spcBef>
            <a:spcAft>
              <a:spcPct val="20000"/>
            </a:spcAft>
            <a:buFont typeface="Wingdings" panose="05000000000000000000" pitchFamily="2" charset="2"/>
            <a:buChar char="Ø"/>
          </a:pPr>
          <a:r>
            <a:rPr lang="en-US" sz="1400" b="1" kern="1200" dirty="0"/>
            <a:t>Results &amp; Reports: </a:t>
          </a:r>
          <a:r>
            <a:rPr lang="en-US" sz="1400" b="0" kern="1200" dirty="0"/>
            <a:t>includes various reports such as; office visits, history and physicals, operative notes, and results</a:t>
          </a:r>
          <a:endParaRPr lang="en-US" sz="1400" b="1" kern="1200" dirty="0"/>
        </a:p>
        <a:p>
          <a:pPr marL="228600" lvl="1" indent="-228600" algn="l" defTabSz="889000">
            <a:lnSpc>
              <a:spcPct val="90000"/>
            </a:lnSpc>
            <a:spcBef>
              <a:spcPct val="0"/>
            </a:spcBef>
            <a:spcAft>
              <a:spcPct val="20000"/>
            </a:spcAft>
            <a:buChar char="•"/>
          </a:pPr>
          <a:endParaRPr lang="en-US" sz="2000" kern="1200" dirty="0"/>
        </a:p>
      </dsp:txBody>
      <dsp:txXfrm>
        <a:off x="0" y="406417"/>
        <a:ext cx="3303917" cy="40075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9854F-4A38-4068-98E2-72B1A4662457}">
      <dsp:nvSpPr>
        <dsp:cNvPr id="0" name=""/>
        <dsp:cNvSpPr/>
      </dsp:nvSpPr>
      <dsp:spPr>
        <a:xfrm>
          <a:off x="0" y="7417"/>
          <a:ext cx="2399222" cy="53201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Dashboard</a:t>
          </a:r>
        </a:p>
      </dsp:txBody>
      <dsp:txXfrm>
        <a:off x="25971" y="33388"/>
        <a:ext cx="2347280" cy="480070"/>
      </dsp:txXfrm>
    </dsp:sp>
    <dsp:sp modelId="{40E4E96B-B310-4C1B-8882-7F0C20B176B0}">
      <dsp:nvSpPr>
        <dsp:cNvPr id="0" name=""/>
        <dsp:cNvSpPr/>
      </dsp:nvSpPr>
      <dsp:spPr>
        <a:xfrm>
          <a:off x="0" y="534590"/>
          <a:ext cx="2399222" cy="400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175" tIns="20320" rIns="113792" bIns="20320" numCol="1" spcCol="1270" anchor="t" anchorCtr="0">
          <a:noAutofit/>
        </a:bodyPr>
        <a:lstStyle/>
        <a:p>
          <a:pPr marL="171450" lvl="1" indent="-171450" algn="l" defTabSz="711200">
            <a:lnSpc>
              <a:spcPct val="90000"/>
            </a:lnSpc>
            <a:spcBef>
              <a:spcPct val="0"/>
            </a:spcBef>
            <a:spcAft>
              <a:spcPct val="20000"/>
            </a:spcAft>
            <a:buChar char="•"/>
          </a:pPr>
          <a:endParaRPr lang="en-US" sz="1600" kern="1200" dirty="0"/>
        </a:p>
        <a:p>
          <a:pPr marL="171450" lvl="1" indent="-171450" algn="l" defTabSz="711200">
            <a:lnSpc>
              <a:spcPct val="90000"/>
            </a:lnSpc>
            <a:spcBef>
              <a:spcPct val="0"/>
            </a:spcBef>
            <a:spcAft>
              <a:spcPct val="20000"/>
            </a:spcAft>
            <a:buFontTx/>
            <a:buNone/>
          </a:pPr>
          <a:r>
            <a:rPr lang="en-US" sz="1600" kern="1200" dirty="0"/>
            <a:t>Upon logging in, users will be brought to a </a:t>
          </a:r>
          <a:r>
            <a:rPr lang="en-US" sz="1600" b="1" i="1" kern="1200" dirty="0"/>
            <a:t>new dashboard </a:t>
          </a:r>
          <a:r>
            <a:rPr lang="en-US" sz="1600" kern="1200" dirty="0"/>
            <a:t>feature which displays links and icons for various functions.</a:t>
          </a:r>
        </a:p>
        <a:p>
          <a:pPr marL="342900" lvl="2" indent="-171450" algn="l" defTabSz="711200">
            <a:lnSpc>
              <a:spcPct val="90000"/>
            </a:lnSpc>
            <a:spcBef>
              <a:spcPct val="0"/>
            </a:spcBef>
            <a:spcAft>
              <a:spcPct val="20000"/>
            </a:spcAft>
            <a:buFont typeface="Wingdings" panose="05000000000000000000" pitchFamily="2" charset="2"/>
            <a:buChar char="Ø"/>
          </a:pPr>
          <a:r>
            <a:rPr lang="en-US" sz="1600" kern="1200" dirty="0"/>
            <a:t>Quick snapshot of various data</a:t>
          </a:r>
        </a:p>
        <a:p>
          <a:pPr marL="342900" lvl="2" indent="-171450" algn="l" defTabSz="711200">
            <a:lnSpc>
              <a:spcPct val="90000"/>
            </a:lnSpc>
            <a:spcBef>
              <a:spcPct val="0"/>
            </a:spcBef>
            <a:spcAft>
              <a:spcPct val="20000"/>
            </a:spcAft>
            <a:buFont typeface="Wingdings" panose="05000000000000000000" pitchFamily="2" charset="2"/>
            <a:buChar char="Ø"/>
          </a:pPr>
          <a:r>
            <a:rPr lang="en-US" sz="1600" kern="1200" dirty="0"/>
            <a:t>Action buttons (allows users to conduct activity)</a:t>
          </a:r>
        </a:p>
        <a:p>
          <a:pPr marL="514350" lvl="3" indent="-171450" algn="l" defTabSz="711200">
            <a:lnSpc>
              <a:spcPct val="90000"/>
            </a:lnSpc>
            <a:spcBef>
              <a:spcPct val="0"/>
            </a:spcBef>
            <a:spcAft>
              <a:spcPct val="20000"/>
            </a:spcAft>
            <a:buChar char="•"/>
          </a:pPr>
          <a:r>
            <a:rPr lang="en-US" sz="1600" b="1" u="sng" kern="1200" dirty="0"/>
            <a:t>Example</a:t>
          </a:r>
          <a:r>
            <a:rPr lang="en-US" sz="1600" kern="1200" dirty="0"/>
            <a:t>:</a:t>
          </a:r>
        </a:p>
        <a:p>
          <a:pPr marL="685800" lvl="4" indent="-171450" algn="l" defTabSz="711200">
            <a:lnSpc>
              <a:spcPct val="90000"/>
            </a:lnSpc>
            <a:spcBef>
              <a:spcPct val="0"/>
            </a:spcBef>
            <a:spcAft>
              <a:spcPct val="20000"/>
            </a:spcAft>
            <a:buChar char="•"/>
          </a:pPr>
          <a:r>
            <a:rPr lang="en-US" sz="1600" kern="1200" dirty="0"/>
            <a:t>Requesting an appointment or composing a secure message</a:t>
          </a:r>
        </a:p>
        <a:p>
          <a:pPr marL="228600" lvl="1" indent="-228600" algn="l" defTabSz="889000">
            <a:lnSpc>
              <a:spcPct val="90000"/>
            </a:lnSpc>
            <a:spcBef>
              <a:spcPct val="0"/>
            </a:spcBef>
            <a:spcAft>
              <a:spcPct val="20000"/>
            </a:spcAft>
            <a:buChar char="•"/>
          </a:pPr>
          <a:endParaRPr lang="en-US" sz="2000" kern="1200" dirty="0"/>
        </a:p>
      </dsp:txBody>
      <dsp:txXfrm>
        <a:off x="0" y="534590"/>
        <a:ext cx="2399222" cy="40003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9854F-4A38-4068-98E2-72B1A4662457}">
      <dsp:nvSpPr>
        <dsp:cNvPr id="0" name=""/>
        <dsp:cNvSpPr/>
      </dsp:nvSpPr>
      <dsp:spPr>
        <a:xfrm>
          <a:off x="0" y="0"/>
          <a:ext cx="3921964" cy="7950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DASHBOARD HIGHLIGHTS</a:t>
          </a:r>
        </a:p>
      </dsp:txBody>
      <dsp:txXfrm>
        <a:off x="38812" y="38812"/>
        <a:ext cx="3844340" cy="717450"/>
      </dsp:txXfrm>
    </dsp:sp>
    <dsp:sp modelId="{40E4E96B-B310-4C1B-8882-7F0C20B176B0}">
      <dsp:nvSpPr>
        <dsp:cNvPr id="0" name=""/>
        <dsp:cNvSpPr/>
      </dsp:nvSpPr>
      <dsp:spPr>
        <a:xfrm>
          <a:off x="0" y="799013"/>
          <a:ext cx="3921964" cy="3029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22" tIns="25400" rIns="142240" bIns="25400" numCol="1" spcCol="1270" anchor="t" anchorCtr="0">
          <a:noAutofit/>
        </a:bodyPr>
        <a:lstStyle/>
        <a:p>
          <a:pPr marL="228600" lvl="1" indent="-228600" algn="l" defTabSz="889000">
            <a:lnSpc>
              <a:spcPct val="90000"/>
            </a:lnSpc>
            <a:spcBef>
              <a:spcPct val="0"/>
            </a:spcBef>
            <a:spcAft>
              <a:spcPct val="20000"/>
            </a:spcAft>
            <a:buChar char="•"/>
          </a:pPr>
          <a:endParaRPr lang="en-US" sz="2000" kern="1200" dirty="0"/>
        </a:p>
        <a:p>
          <a:pPr marL="228600" lvl="1" indent="-228600" algn="l" defTabSz="889000">
            <a:lnSpc>
              <a:spcPct val="90000"/>
            </a:lnSpc>
            <a:spcBef>
              <a:spcPct val="0"/>
            </a:spcBef>
            <a:spcAft>
              <a:spcPct val="20000"/>
            </a:spcAft>
            <a:buFont typeface="Wingdings" panose="05000000000000000000" pitchFamily="2" charset="2"/>
            <a:buChar char="Ø"/>
          </a:pPr>
          <a:r>
            <a:rPr lang="en-US" sz="2000" kern="1200" dirty="0"/>
            <a:t>The </a:t>
          </a:r>
          <a:r>
            <a:rPr lang="en-US" sz="2000" b="1" kern="1200" dirty="0"/>
            <a:t>“What’s New” </a:t>
          </a:r>
          <a:r>
            <a:rPr lang="en-US" sz="2000" kern="1200" dirty="0"/>
            <a:t>feature will display on the Dashboard when any new items </a:t>
          </a:r>
          <a:r>
            <a:rPr lang="en-US" sz="2000" kern="1200"/>
            <a:t>are updated</a:t>
          </a:r>
          <a:endParaRPr lang="en-US" sz="2000" kern="1200" dirty="0"/>
        </a:p>
        <a:p>
          <a:pPr marL="457200" lvl="2" indent="-228600" algn="l" defTabSz="889000">
            <a:lnSpc>
              <a:spcPct val="90000"/>
            </a:lnSpc>
            <a:spcBef>
              <a:spcPct val="0"/>
            </a:spcBef>
            <a:spcAft>
              <a:spcPct val="20000"/>
            </a:spcAft>
            <a:buChar char="•"/>
          </a:pPr>
          <a:r>
            <a:rPr lang="en-US" sz="2000" b="1" u="sng" kern="1200" dirty="0"/>
            <a:t>Example:</a:t>
          </a:r>
        </a:p>
        <a:p>
          <a:pPr marL="685800" lvl="3" indent="-228600" algn="l" defTabSz="889000">
            <a:lnSpc>
              <a:spcPct val="90000"/>
            </a:lnSpc>
            <a:spcBef>
              <a:spcPct val="0"/>
            </a:spcBef>
            <a:spcAft>
              <a:spcPct val="20000"/>
            </a:spcAft>
            <a:buChar char="•"/>
          </a:pPr>
          <a:r>
            <a:rPr lang="en-US" sz="2000" kern="1200" dirty="0"/>
            <a:t>Any new appointment that is scheduled, medications, or any updated results and/or reports</a:t>
          </a:r>
        </a:p>
        <a:p>
          <a:pPr marL="228600" lvl="1" indent="-228600" algn="l" defTabSz="889000">
            <a:lnSpc>
              <a:spcPct val="90000"/>
            </a:lnSpc>
            <a:spcBef>
              <a:spcPct val="0"/>
            </a:spcBef>
            <a:spcAft>
              <a:spcPct val="20000"/>
            </a:spcAft>
            <a:buChar char="•"/>
          </a:pPr>
          <a:endParaRPr lang="en-US" sz="2000" kern="1200" dirty="0"/>
        </a:p>
      </dsp:txBody>
      <dsp:txXfrm>
        <a:off x="0" y="799013"/>
        <a:ext cx="3921964" cy="30297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9854F-4A38-4068-98E2-72B1A4662457}">
      <dsp:nvSpPr>
        <dsp:cNvPr id="0" name=""/>
        <dsp:cNvSpPr/>
      </dsp:nvSpPr>
      <dsp:spPr>
        <a:xfrm>
          <a:off x="0" y="0"/>
          <a:ext cx="3898176" cy="82979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DASHBOARD HIGHLIGHTS</a:t>
          </a:r>
        </a:p>
      </dsp:txBody>
      <dsp:txXfrm>
        <a:off x="40507" y="40507"/>
        <a:ext cx="3817162" cy="748783"/>
      </dsp:txXfrm>
    </dsp:sp>
    <dsp:sp modelId="{40E4E96B-B310-4C1B-8882-7F0C20B176B0}">
      <dsp:nvSpPr>
        <dsp:cNvPr id="0" name=""/>
        <dsp:cNvSpPr/>
      </dsp:nvSpPr>
      <dsp:spPr>
        <a:xfrm>
          <a:off x="0" y="833316"/>
          <a:ext cx="3898176" cy="3914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767" tIns="25400" rIns="142240" bIns="25400" numCol="1" spcCol="1270" anchor="t" anchorCtr="0">
          <a:noAutofit/>
        </a:bodyPr>
        <a:lstStyle/>
        <a:p>
          <a:pPr marL="228600" lvl="1" indent="-228600" algn="l" defTabSz="889000">
            <a:lnSpc>
              <a:spcPct val="90000"/>
            </a:lnSpc>
            <a:spcBef>
              <a:spcPct val="0"/>
            </a:spcBef>
            <a:spcAft>
              <a:spcPct val="20000"/>
            </a:spcAft>
            <a:buFont typeface="Wingdings" panose="05000000000000000000" pitchFamily="2" charset="2"/>
            <a:buChar char="Ø"/>
          </a:pPr>
          <a:endParaRPr lang="en-US" sz="2000" kern="1200" dirty="0"/>
        </a:p>
        <a:p>
          <a:pPr marL="228600" lvl="1" indent="-228600" algn="l" defTabSz="889000">
            <a:lnSpc>
              <a:spcPct val="90000"/>
            </a:lnSpc>
            <a:spcBef>
              <a:spcPct val="0"/>
            </a:spcBef>
            <a:spcAft>
              <a:spcPct val="20000"/>
            </a:spcAft>
            <a:buFont typeface="Wingdings" panose="05000000000000000000" pitchFamily="2" charset="2"/>
            <a:buChar char="Ø"/>
          </a:pPr>
          <a:r>
            <a:rPr lang="en-US" sz="2000" b="1" kern="1200" dirty="0"/>
            <a:t>Billing</a:t>
          </a:r>
          <a:r>
            <a:rPr lang="en-US" sz="2000" kern="1200" dirty="0"/>
            <a:t>: billing tab allows the users to view Total balance. Click the blue hyperlink to view all billing accounts. The billing tab will also display helpful information on how to pay your bill</a:t>
          </a:r>
        </a:p>
        <a:p>
          <a:pPr marL="228600" lvl="1" indent="-228600" algn="l" defTabSz="889000">
            <a:lnSpc>
              <a:spcPct val="90000"/>
            </a:lnSpc>
            <a:spcBef>
              <a:spcPct val="0"/>
            </a:spcBef>
            <a:spcAft>
              <a:spcPct val="20000"/>
            </a:spcAft>
            <a:buNone/>
          </a:pPr>
          <a:r>
            <a:rPr lang="en-US" sz="2000" kern="1200" dirty="0"/>
            <a:t>------------------------------------------</a:t>
          </a:r>
        </a:p>
        <a:p>
          <a:pPr marL="228600" lvl="1" indent="-228600" algn="l" defTabSz="889000">
            <a:lnSpc>
              <a:spcPct val="90000"/>
            </a:lnSpc>
            <a:spcBef>
              <a:spcPct val="0"/>
            </a:spcBef>
            <a:spcAft>
              <a:spcPct val="20000"/>
            </a:spcAft>
            <a:buFont typeface="Wingdings" panose="05000000000000000000" pitchFamily="2" charset="2"/>
            <a:buChar char="Ø"/>
          </a:pPr>
          <a:r>
            <a:rPr lang="en-US" sz="2000" b="1" kern="1200" dirty="0"/>
            <a:t>External Links</a:t>
          </a:r>
          <a:r>
            <a:rPr lang="en-US" sz="2000" kern="1200" dirty="0"/>
            <a:t>: from the Dashboard - click the blue hyperlink “Pay Your Bill TriState Health” to take you to an external site</a:t>
          </a:r>
        </a:p>
        <a:p>
          <a:pPr marL="228600" lvl="1" indent="-228600" algn="l" defTabSz="889000">
            <a:lnSpc>
              <a:spcPct val="90000"/>
            </a:lnSpc>
            <a:spcBef>
              <a:spcPct val="0"/>
            </a:spcBef>
            <a:spcAft>
              <a:spcPct val="20000"/>
            </a:spcAft>
            <a:buChar char="•"/>
          </a:pPr>
          <a:endParaRPr lang="en-US" sz="2000" kern="1200" dirty="0"/>
        </a:p>
      </dsp:txBody>
      <dsp:txXfrm>
        <a:off x="0" y="833316"/>
        <a:ext cx="3898176" cy="391494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055A5-1A11-4CD0-853B-DBD5C9A73580}" type="datetimeFigureOut">
              <a:rPr lang="en-US" smtClean="0"/>
              <a:t>10/20/2026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59883-A8C6-48BB-8F91-E91D1B64904F}" type="slidenum">
              <a:rPr lang="en-US" smtClean="0"/>
              <a:t>‹#›</a:t>
            </a:fld>
            <a:endParaRPr lang="en-US"/>
          </a:p>
        </p:txBody>
      </p:sp>
    </p:spTree>
    <p:extLst>
      <p:ext uri="{BB962C8B-B14F-4D97-AF65-F5344CB8AC3E}">
        <p14:creationId xmlns:p14="http://schemas.microsoft.com/office/powerpoint/2010/main" val="2301653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7994"/>
            <a:ext cx="9137857" cy="7066610"/>
          </a:xfrm>
          <a:prstGeom prst="rect">
            <a:avLst/>
          </a:prstGeom>
        </p:spPr>
      </p:pic>
      <p:sp>
        <p:nvSpPr>
          <p:cNvPr id="2" name="Title 1"/>
          <p:cNvSpPr>
            <a:spLocks noGrp="1"/>
          </p:cNvSpPr>
          <p:nvPr>
            <p:ph type="ctrTitle"/>
          </p:nvPr>
        </p:nvSpPr>
        <p:spPr>
          <a:xfrm>
            <a:off x="628650" y="3805881"/>
            <a:ext cx="7772400" cy="1451918"/>
          </a:xfrm>
        </p:spPr>
        <p:txBody>
          <a:bodyPr anchor="ctr">
            <a:normAutofit/>
          </a:bodyPr>
          <a:lstStyle>
            <a:lvl1pPr algn="ctr">
              <a:lnSpc>
                <a:spcPct val="100000"/>
              </a:lnSpc>
              <a:defRPr sz="54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143000" y="5432853"/>
            <a:ext cx="6858000" cy="446903"/>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419367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2264856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2396649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3018176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1549339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2826329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4178965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3999179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2066269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3672005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E386F6-495C-49E2-AD75-604D674F0857}" type="slidenum">
              <a:rPr lang="en-US" smtClean="0"/>
              <a:t>‹#›</a:t>
            </a:fld>
            <a:endParaRPr lang="en-US"/>
          </a:p>
        </p:txBody>
      </p:sp>
    </p:spTree>
    <p:extLst>
      <p:ext uri="{BB962C8B-B14F-4D97-AF65-F5344CB8AC3E}">
        <p14:creationId xmlns:p14="http://schemas.microsoft.com/office/powerpoint/2010/main" val="2097228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3112B9F9-E496-4F7C-B6F9-8F8C0A0A2986}" type="datetimeFigureOut">
              <a:rPr lang="en-US" smtClean="0"/>
              <a:pPr/>
              <a:t>10/20/2026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72E386F6-495C-49E2-AD75-604D674F0857}" type="slidenum">
              <a:rPr lang="en-US" smtClean="0"/>
              <a:pPr/>
              <a:t>‹#›</a:t>
            </a:fld>
            <a:endParaRPr lang="en-US"/>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66197" y="6275303"/>
            <a:ext cx="2519853" cy="434675"/>
          </a:xfrm>
          <a:prstGeom prst="rect">
            <a:avLst/>
          </a:prstGeom>
        </p:spPr>
      </p:pic>
    </p:spTree>
    <p:extLst>
      <p:ext uri="{BB962C8B-B14F-4D97-AF65-F5344CB8AC3E}">
        <p14:creationId xmlns:p14="http://schemas.microsoft.com/office/powerpoint/2010/main" val="2077919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diagramColors" Target="../diagrams/colors5.xml"/><Relationship Id="rId3" Type="http://schemas.openxmlformats.org/officeDocument/2006/relationships/image" Target="../media/image8.png"/><Relationship Id="rId7" Type="http://schemas.openxmlformats.org/officeDocument/2006/relationships/diagramQuickStyle" Target="../diagrams/quickStyle4.xml"/><Relationship Id="rId12" Type="http://schemas.openxmlformats.org/officeDocument/2006/relationships/diagramQuickStyle" Target="../diagrams/quickStyle5.xml"/><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diagramLayout" Target="../diagrams/layout4.xml"/><Relationship Id="rId11" Type="http://schemas.openxmlformats.org/officeDocument/2006/relationships/diagramLayout" Target="../diagrams/layout5.xml"/><Relationship Id="rId5" Type="http://schemas.openxmlformats.org/officeDocument/2006/relationships/diagramData" Target="../diagrams/data4.xml"/><Relationship Id="rId10" Type="http://schemas.openxmlformats.org/officeDocument/2006/relationships/diagramData" Target="../diagrams/data5.xml"/><Relationship Id="rId4" Type="http://schemas.openxmlformats.org/officeDocument/2006/relationships/image" Target="../media/image9.png"/><Relationship Id="rId9" Type="http://schemas.microsoft.com/office/2007/relationships/diagramDrawing" Target="../diagrams/drawing4.xml"/><Relationship Id="rId14" Type="http://schemas.microsoft.com/office/2007/relationships/diagramDrawing" Target="../diagrams/drawing5.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png"/><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1.png"/><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Layout" Target="../diagrams/layout10.xml"/><Relationship Id="rId7" Type="http://schemas.openxmlformats.org/officeDocument/2006/relationships/image" Target="../media/image12.png"/><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My Health Portal</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68588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8D063-DB46-C8B0-E0E3-899D01D69814}"/>
              </a:ext>
            </a:extLst>
          </p:cNvPr>
          <p:cNvSpPr>
            <a:spLocks noGrp="1"/>
          </p:cNvSpPr>
          <p:nvPr>
            <p:ph type="title"/>
          </p:nvPr>
        </p:nvSpPr>
        <p:spPr>
          <a:xfrm>
            <a:off x="750498" y="646603"/>
            <a:ext cx="4175073" cy="536397"/>
          </a:xfrm>
        </p:spPr>
        <p:txBody>
          <a:bodyPr/>
          <a:lstStyle/>
          <a:p>
            <a:r>
              <a:rPr lang="en-US" dirty="0"/>
              <a:t>My Health Portal</a:t>
            </a:r>
          </a:p>
        </p:txBody>
      </p:sp>
      <p:sp>
        <p:nvSpPr>
          <p:cNvPr id="4" name="Text Placeholder 3">
            <a:extLst>
              <a:ext uri="{FF2B5EF4-FFF2-40B4-BE49-F238E27FC236}">
                <a16:creationId xmlns:a16="http://schemas.microsoft.com/office/drawing/2014/main" id="{D396AC45-4A6A-AE60-5499-EB404872218B}"/>
              </a:ext>
            </a:extLst>
          </p:cNvPr>
          <p:cNvSpPr>
            <a:spLocks noGrp="1"/>
          </p:cNvSpPr>
          <p:nvPr>
            <p:ph type="body" sz="half" idx="2"/>
          </p:nvPr>
        </p:nvSpPr>
        <p:spPr>
          <a:xfrm>
            <a:off x="750498" y="1271833"/>
            <a:ext cx="5387277" cy="1986829"/>
          </a:xfrm>
        </p:spPr>
        <p:txBody>
          <a:bodyPr/>
          <a:lstStyle/>
          <a:p>
            <a:r>
              <a:rPr lang="en-US" dirty="0"/>
              <a:t>Welcome to </a:t>
            </a:r>
            <a:r>
              <a:rPr lang="en-US" dirty="0" err="1"/>
              <a:t>MyHealth</a:t>
            </a:r>
            <a:r>
              <a:rPr lang="en-US" dirty="0"/>
              <a:t> patient portal tutorial! Today, you will learn how to navigate the new redesign, review key features, cover what’s new, and changes.</a:t>
            </a:r>
          </a:p>
          <a:p>
            <a:endParaRPr lang="en-US" dirty="0"/>
          </a:p>
        </p:txBody>
      </p:sp>
      <p:pic>
        <p:nvPicPr>
          <p:cNvPr id="12" name="Picture 11">
            <a:extLst>
              <a:ext uri="{FF2B5EF4-FFF2-40B4-BE49-F238E27FC236}">
                <a16:creationId xmlns:a16="http://schemas.microsoft.com/office/drawing/2014/main" id="{552C8254-D663-6947-5506-F297C635F12F}"/>
              </a:ext>
            </a:extLst>
          </p:cNvPr>
          <p:cNvPicPr>
            <a:picLocks noChangeAspect="1"/>
          </p:cNvPicPr>
          <p:nvPr/>
        </p:nvPicPr>
        <p:blipFill>
          <a:blip r:embed="rId2"/>
          <a:stretch>
            <a:fillRect/>
          </a:stretch>
        </p:blipFill>
        <p:spPr>
          <a:xfrm>
            <a:off x="819621" y="2196237"/>
            <a:ext cx="7573881" cy="3946150"/>
          </a:xfrm>
          <a:prstGeom prst="rect">
            <a:avLst/>
          </a:prstGeom>
          <a:ln w="57150">
            <a:solidFill>
              <a:srgbClr val="0000FF"/>
            </a:solidFill>
          </a:ln>
        </p:spPr>
      </p:pic>
    </p:spTree>
    <p:extLst>
      <p:ext uri="{BB962C8B-B14F-4D97-AF65-F5344CB8AC3E}">
        <p14:creationId xmlns:p14="http://schemas.microsoft.com/office/powerpoint/2010/main" val="2925242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D0575-1C23-CA85-31F1-E48AF618BB65}"/>
              </a:ext>
            </a:extLst>
          </p:cNvPr>
          <p:cNvSpPr>
            <a:spLocks noGrp="1"/>
          </p:cNvSpPr>
          <p:nvPr>
            <p:ph type="title"/>
          </p:nvPr>
        </p:nvSpPr>
        <p:spPr>
          <a:xfrm>
            <a:off x="301981" y="574071"/>
            <a:ext cx="4097434" cy="599536"/>
          </a:xfrm>
        </p:spPr>
        <p:txBody>
          <a:bodyPr/>
          <a:lstStyle/>
          <a:p>
            <a:r>
              <a:rPr lang="en-US" dirty="0"/>
              <a:t>Dashboard/Menu</a:t>
            </a:r>
          </a:p>
        </p:txBody>
      </p:sp>
      <p:graphicFrame>
        <p:nvGraphicFramePr>
          <p:cNvPr id="5" name="Content Placeholder 2">
            <a:extLst>
              <a:ext uri="{FF2B5EF4-FFF2-40B4-BE49-F238E27FC236}">
                <a16:creationId xmlns:a16="http://schemas.microsoft.com/office/drawing/2014/main" id="{7AA17131-1ACA-CEC9-D4D7-C83F075B3637}"/>
              </a:ext>
            </a:extLst>
          </p:cNvPr>
          <p:cNvGraphicFramePr>
            <a:graphicFrameLocks noGrp="1"/>
          </p:cNvGraphicFramePr>
          <p:nvPr>
            <p:ph idx="1"/>
            <p:extLst>
              <p:ext uri="{D42A27DB-BD31-4B8C-83A1-F6EECF244321}">
                <p14:modId xmlns:p14="http://schemas.microsoft.com/office/powerpoint/2010/main" val="1195387574"/>
              </p:ext>
            </p:extLst>
          </p:nvPr>
        </p:nvGraphicFramePr>
        <p:xfrm>
          <a:off x="627459" y="1906436"/>
          <a:ext cx="3844326" cy="23834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2">
            <a:extLst>
              <a:ext uri="{FF2B5EF4-FFF2-40B4-BE49-F238E27FC236}">
                <a16:creationId xmlns:a16="http://schemas.microsoft.com/office/drawing/2014/main" id="{AD17FC41-B069-E84C-B80C-AE9459F949C9}"/>
              </a:ext>
            </a:extLst>
          </p:cNvPr>
          <p:cNvGraphicFramePr>
            <a:graphicFrameLocks/>
          </p:cNvGraphicFramePr>
          <p:nvPr>
            <p:extLst>
              <p:ext uri="{D42A27DB-BD31-4B8C-83A1-F6EECF244321}">
                <p14:modId xmlns:p14="http://schemas.microsoft.com/office/powerpoint/2010/main" val="924494929"/>
              </p:ext>
            </p:extLst>
          </p:nvPr>
        </p:nvGraphicFramePr>
        <p:xfrm>
          <a:off x="301981" y="1526874"/>
          <a:ext cx="4753153" cy="34958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2" name="Picture 11">
            <a:extLst>
              <a:ext uri="{FF2B5EF4-FFF2-40B4-BE49-F238E27FC236}">
                <a16:creationId xmlns:a16="http://schemas.microsoft.com/office/drawing/2014/main" id="{A7BCF68C-E2FB-35D8-DAD8-6B9391D4AFA0}"/>
              </a:ext>
            </a:extLst>
          </p:cNvPr>
          <p:cNvPicPr>
            <a:picLocks noChangeAspect="1"/>
          </p:cNvPicPr>
          <p:nvPr/>
        </p:nvPicPr>
        <p:blipFill>
          <a:blip r:embed="rId12"/>
          <a:stretch>
            <a:fillRect/>
          </a:stretch>
        </p:blipFill>
        <p:spPr>
          <a:xfrm>
            <a:off x="5201757" y="1670765"/>
            <a:ext cx="1844186" cy="4847096"/>
          </a:xfrm>
          <a:prstGeom prst="rect">
            <a:avLst/>
          </a:prstGeom>
          <a:ln w="38100">
            <a:solidFill>
              <a:srgbClr val="0000FF"/>
            </a:solidFill>
          </a:ln>
        </p:spPr>
      </p:pic>
      <p:sp>
        <p:nvSpPr>
          <p:cNvPr id="19" name="Arrow: Left 18">
            <a:extLst>
              <a:ext uri="{FF2B5EF4-FFF2-40B4-BE49-F238E27FC236}">
                <a16:creationId xmlns:a16="http://schemas.microsoft.com/office/drawing/2014/main" id="{4E0936BD-8C28-9CB7-9B2A-0687259A1273}"/>
              </a:ext>
            </a:extLst>
          </p:cNvPr>
          <p:cNvSpPr/>
          <p:nvPr/>
        </p:nvSpPr>
        <p:spPr>
          <a:xfrm>
            <a:off x="7192566" y="3614468"/>
            <a:ext cx="1649509" cy="47984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MENU</a:t>
            </a:r>
          </a:p>
        </p:txBody>
      </p:sp>
    </p:spTree>
    <p:extLst>
      <p:ext uri="{BB962C8B-B14F-4D97-AF65-F5344CB8AC3E}">
        <p14:creationId xmlns:p14="http://schemas.microsoft.com/office/powerpoint/2010/main" val="3748211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E1B89-D19A-5905-B687-6650F181A941}"/>
              </a:ext>
            </a:extLst>
          </p:cNvPr>
          <p:cNvSpPr>
            <a:spLocks noGrp="1"/>
          </p:cNvSpPr>
          <p:nvPr>
            <p:ph type="title"/>
          </p:nvPr>
        </p:nvSpPr>
        <p:spPr>
          <a:xfrm>
            <a:off x="405441" y="391005"/>
            <a:ext cx="7886700" cy="1325563"/>
          </a:xfrm>
        </p:spPr>
        <p:txBody>
          <a:bodyPr>
            <a:normAutofit/>
          </a:bodyPr>
          <a:lstStyle/>
          <a:p>
            <a:r>
              <a:rPr lang="en-US" sz="3200" dirty="0"/>
              <a:t>Dashboard/Menu</a:t>
            </a:r>
          </a:p>
        </p:txBody>
      </p:sp>
      <p:graphicFrame>
        <p:nvGraphicFramePr>
          <p:cNvPr id="4" name="Content Placeholder 2">
            <a:extLst>
              <a:ext uri="{FF2B5EF4-FFF2-40B4-BE49-F238E27FC236}">
                <a16:creationId xmlns:a16="http://schemas.microsoft.com/office/drawing/2014/main" id="{52CF281C-8D2F-35D4-4326-393DD76C775F}"/>
              </a:ext>
            </a:extLst>
          </p:cNvPr>
          <p:cNvGraphicFramePr>
            <a:graphicFrameLocks/>
          </p:cNvGraphicFramePr>
          <p:nvPr>
            <p:extLst>
              <p:ext uri="{D42A27DB-BD31-4B8C-83A1-F6EECF244321}">
                <p14:modId xmlns:p14="http://schemas.microsoft.com/office/powerpoint/2010/main" val="3390142759"/>
              </p:ext>
            </p:extLst>
          </p:nvPr>
        </p:nvGraphicFramePr>
        <p:xfrm>
          <a:off x="422694" y="1595798"/>
          <a:ext cx="4841881" cy="4718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68A4D2A9-3764-10DC-B6EE-2E4BF45C87EE}"/>
              </a:ext>
            </a:extLst>
          </p:cNvPr>
          <p:cNvPicPr>
            <a:picLocks noChangeAspect="1"/>
          </p:cNvPicPr>
          <p:nvPr/>
        </p:nvPicPr>
        <p:blipFill>
          <a:blip r:embed="rId7"/>
          <a:stretch>
            <a:fillRect/>
          </a:stretch>
        </p:blipFill>
        <p:spPr>
          <a:xfrm>
            <a:off x="5460520" y="1738258"/>
            <a:ext cx="1371601" cy="884172"/>
          </a:xfrm>
          <a:prstGeom prst="rect">
            <a:avLst/>
          </a:prstGeom>
          <a:ln w="38100">
            <a:solidFill>
              <a:srgbClr val="0000FF"/>
            </a:solidFill>
          </a:ln>
        </p:spPr>
      </p:pic>
      <p:pic>
        <p:nvPicPr>
          <p:cNvPr id="12" name="Picture 11">
            <a:extLst>
              <a:ext uri="{FF2B5EF4-FFF2-40B4-BE49-F238E27FC236}">
                <a16:creationId xmlns:a16="http://schemas.microsoft.com/office/drawing/2014/main" id="{5C6CBD1B-719B-54D1-9A1C-997924301E21}"/>
              </a:ext>
            </a:extLst>
          </p:cNvPr>
          <p:cNvPicPr>
            <a:picLocks noChangeAspect="1"/>
          </p:cNvPicPr>
          <p:nvPr/>
        </p:nvPicPr>
        <p:blipFill>
          <a:blip r:embed="rId8"/>
          <a:stretch>
            <a:fillRect/>
          </a:stretch>
        </p:blipFill>
        <p:spPr>
          <a:xfrm>
            <a:off x="5460520" y="2924355"/>
            <a:ext cx="1371601" cy="3319675"/>
          </a:xfrm>
          <a:prstGeom prst="rect">
            <a:avLst/>
          </a:prstGeom>
          <a:ln w="38100">
            <a:solidFill>
              <a:srgbClr val="0000FF"/>
            </a:solidFill>
          </a:ln>
        </p:spPr>
      </p:pic>
      <p:sp>
        <p:nvSpPr>
          <p:cNvPr id="15" name="Arrow: Left 14">
            <a:extLst>
              <a:ext uri="{FF2B5EF4-FFF2-40B4-BE49-F238E27FC236}">
                <a16:creationId xmlns:a16="http://schemas.microsoft.com/office/drawing/2014/main" id="{A60ECD4D-DEDB-D1CA-E666-8DAF344E144A}"/>
              </a:ext>
            </a:extLst>
          </p:cNvPr>
          <p:cNvSpPr/>
          <p:nvPr/>
        </p:nvSpPr>
        <p:spPr>
          <a:xfrm>
            <a:off x="7028066" y="3601484"/>
            <a:ext cx="1472339" cy="56934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t>Account Options</a:t>
            </a:r>
          </a:p>
        </p:txBody>
      </p:sp>
      <p:sp>
        <p:nvSpPr>
          <p:cNvPr id="5" name="Rectangle 4">
            <a:extLst>
              <a:ext uri="{FF2B5EF4-FFF2-40B4-BE49-F238E27FC236}">
                <a16:creationId xmlns:a16="http://schemas.microsoft.com/office/drawing/2014/main" id="{580D2665-9DA6-75AA-F8F9-346A6CA79D3F}"/>
              </a:ext>
            </a:extLst>
          </p:cNvPr>
          <p:cNvSpPr/>
          <p:nvPr/>
        </p:nvSpPr>
        <p:spPr>
          <a:xfrm>
            <a:off x="5522499" y="3780108"/>
            <a:ext cx="1247641" cy="21209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3694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8A8C2-4257-6C63-27C6-D29BB28E5865}"/>
              </a:ext>
            </a:extLst>
          </p:cNvPr>
          <p:cNvSpPr>
            <a:spLocks noGrp="1"/>
          </p:cNvSpPr>
          <p:nvPr>
            <p:ph type="title"/>
          </p:nvPr>
        </p:nvSpPr>
        <p:spPr>
          <a:xfrm>
            <a:off x="390223" y="115048"/>
            <a:ext cx="8308316" cy="1325563"/>
          </a:xfrm>
        </p:spPr>
        <p:txBody>
          <a:bodyPr>
            <a:normAutofit/>
          </a:bodyPr>
          <a:lstStyle/>
          <a:p>
            <a:r>
              <a:rPr lang="en-US" sz="3200" dirty="0"/>
              <a:t>Change to Location of Features</a:t>
            </a:r>
          </a:p>
        </p:txBody>
      </p:sp>
      <p:pic>
        <p:nvPicPr>
          <p:cNvPr id="7" name="Picture 6">
            <a:extLst>
              <a:ext uri="{FF2B5EF4-FFF2-40B4-BE49-F238E27FC236}">
                <a16:creationId xmlns:a16="http://schemas.microsoft.com/office/drawing/2014/main" id="{91F28B97-BB6F-F946-E554-A3E5A22217CB}"/>
              </a:ext>
            </a:extLst>
          </p:cNvPr>
          <p:cNvPicPr>
            <a:picLocks noChangeAspect="1"/>
          </p:cNvPicPr>
          <p:nvPr/>
        </p:nvPicPr>
        <p:blipFill>
          <a:blip r:embed="rId2"/>
          <a:stretch>
            <a:fillRect/>
          </a:stretch>
        </p:blipFill>
        <p:spPr>
          <a:xfrm>
            <a:off x="4567033" y="2101622"/>
            <a:ext cx="4404976" cy="1196810"/>
          </a:xfrm>
          <a:prstGeom prst="rect">
            <a:avLst/>
          </a:prstGeom>
          <a:ln w="38100">
            <a:solidFill>
              <a:srgbClr val="0000FF"/>
            </a:solidFill>
          </a:ln>
        </p:spPr>
      </p:pic>
      <p:pic>
        <p:nvPicPr>
          <p:cNvPr id="9" name="Picture 8">
            <a:extLst>
              <a:ext uri="{FF2B5EF4-FFF2-40B4-BE49-F238E27FC236}">
                <a16:creationId xmlns:a16="http://schemas.microsoft.com/office/drawing/2014/main" id="{9D0295AE-D524-D565-8C84-0DF9738E2D78}"/>
              </a:ext>
            </a:extLst>
          </p:cNvPr>
          <p:cNvPicPr>
            <a:picLocks noChangeAspect="1"/>
          </p:cNvPicPr>
          <p:nvPr/>
        </p:nvPicPr>
        <p:blipFill>
          <a:blip r:embed="rId3"/>
          <a:stretch>
            <a:fillRect/>
          </a:stretch>
        </p:blipFill>
        <p:spPr>
          <a:xfrm>
            <a:off x="4567033" y="3495779"/>
            <a:ext cx="4404976" cy="1196810"/>
          </a:xfrm>
          <a:prstGeom prst="rect">
            <a:avLst/>
          </a:prstGeom>
          <a:ln w="38100">
            <a:solidFill>
              <a:srgbClr val="0000FF"/>
            </a:solidFill>
          </a:ln>
        </p:spPr>
      </p:pic>
      <p:cxnSp>
        <p:nvCxnSpPr>
          <p:cNvPr id="10" name="Straight Arrow Connector 9">
            <a:extLst>
              <a:ext uri="{FF2B5EF4-FFF2-40B4-BE49-F238E27FC236}">
                <a16:creationId xmlns:a16="http://schemas.microsoft.com/office/drawing/2014/main" id="{26C90A24-1A54-A56C-AB99-DF6ECD389371}"/>
              </a:ext>
            </a:extLst>
          </p:cNvPr>
          <p:cNvCxnSpPr>
            <a:cxnSpLocks/>
          </p:cNvCxnSpPr>
          <p:nvPr/>
        </p:nvCxnSpPr>
        <p:spPr>
          <a:xfrm>
            <a:off x="8591910" y="3495779"/>
            <a:ext cx="213260" cy="1694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7B42872-A1E2-F966-38C3-52292B4CBCBB}"/>
              </a:ext>
            </a:extLst>
          </p:cNvPr>
          <p:cNvPicPr>
            <a:picLocks noChangeAspect="1"/>
          </p:cNvPicPr>
          <p:nvPr/>
        </p:nvPicPr>
        <p:blipFill>
          <a:blip r:embed="rId4"/>
          <a:stretch>
            <a:fillRect/>
          </a:stretch>
        </p:blipFill>
        <p:spPr>
          <a:xfrm>
            <a:off x="4567033" y="4917847"/>
            <a:ext cx="4404976" cy="1033600"/>
          </a:xfrm>
          <a:prstGeom prst="rect">
            <a:avLst/>
          </a:prstGeom>
          <a:ln w="38100">
            <a:solidFill>
              <a:srgbClr val="0000FF"/>
            </a:solidFill>
          </a:ln>
        </p:spPr>
      </p:pic>
      <p:cxnSp>
        <p:nvCxnSpPr>
          <p:cNvPr id="15" name="Straight Arrow Connector 14">
            <a:extLst>
              <a:ext uri="{FF2B5EF4-FFF2-40B4-BE49-F238E27FC236}">
                <a16:creationId xmlns:a16="http://schemas.microsoft.com/office/drawing/2014/main" id="{7B04A898-8C6F-DD98-EC80-AE32D7D8227F}"/>
              </a:ext>
            </a:extLst>
          </p:cNvPr>
          <p:cNvCxnSpPr>
            <a:cxnSpLocks/>
          </p:cNvCxnSpPr>
          <p:nvPr/>
        </p:nvCxnSpPr>
        <p:spPr>
          <a:xfrm>
            <a:off x="8591910" y="4917847"/>
            <a:ext cx="213260" cy="1694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1" name="Content Placeholder 2">
            <a:extLst>
              <a:ext uri="{FF2B5EF4-FFF2-40B4-BE49-F238E27FC236}">
                <a16:creationId xmlns:a16="http://schemas.microsoft.com/office/drawing/2014/main" id="{003C71A3-EDD2-5A45-2544-CAAF5965ACAA}"/>
              </a:ext>
            </a:extLst>
          </p:cNvPr>
          <p:cNvGraphicFramePr>
            <a:graphicFrameLocks/>
          </p:cNvGraphicFramePr>
          <p:nvPr>
            <p:extLst>
              <p:ext uri="{D42A27DB-BD31-4B8C-83A1-F6EECF244321}">
                <p14:modId xmlns:p14="http://schemas.microsoft.com/office/powerpoint/2010/main" val="2365140500"/>
              </p:ext>
            </p:extLst>
          </p:nvPr>
        </p:nvGraphicFramePr>
        <p:xfrm>
          <a:off x="2451151" y="1440611"/>
          <a:ext cx="1810298" cy="474453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2" name="Content Placeholder 2">
            <a:extLst>
              <a:ext uri="{FF2B5EF4-FFF2-40B4-BE49-F238E27FC236}">
                <a16:creationId xmlns:a16="http://schemas.microsoft.com/office/drawing/2014/main" id="{4496A656-8A2A-B56A-B42D-47B77758E67B}"/>
              </a:ext>
            </a:extLst>
          </p:cNvPr>
          <p:cNvGraphicFramePr>
            <a:graphicFrameLocks/>
          </p:cNvGraphicFramePr>
          <p:nvPr>
            <p:extLst>
              <p:ext uri="{D42A27DB-BD31-4B8C-83A1-F6EECF244321}">
                <p14:modId xmlns:p14="http://schemas.microsoft.com/office/powerpoint/2010/main" val="744737406"/>
              </p:ext>
            </p:extLst>
          </p:nvPr>
        </p:nvGraphicFramePr>
        <p:xfrm>
          <a:off x="552090" y="1440611"/>
          <a:ext cx="1739303" cy="474453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3003611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BB48A-B16D-9EF8-0A19-349B1A2D4989}"/>
              </a:ext>
            </a:extLst>
          </p:cNvPr>
          <p:cNvSpPr>
            <a:spLocks noGrp="1"/>
          </p:cNvSpPr>
          <p:nvPr>
            <p:ph type="title"/>
          </p:nvPr>
        </p:nvSpPr>
        <p:spPr>
          <a:xfrm>
            <a:off x="336768" y="97708"/>
            <a:ext cx="7886700" cy="1325563"/>
          </a:xfrm>
        </p:spPr>
        <p:txBody>
          <a:bodyPr>
            <a:normAutofit/>
          </a:bodyPr>
          <a:lstStyle/>
          <a:p>
            <a:r>
              <a:rPr lang="en-US" sz="3200" dirty="0"/>
              <a:t>Dashboard/Menu</a:t>
            </a:r>
          </a:p>
        </p:txBody>
      </p:sp>
      <p:graphicFrame>
        <p:nvGraphicFramePr>
          <p:cNvPr id="4" name="Content Placeholder 2">
            <a:extLst>
              <a:ext uri="{FF2B5EF4-FFF2-40B4-BE49-F238E27FC236}">
                <a16:creationId xmlns:a16="http://schemas.microsoft.com/office/drawing/2014/main" id="{2AED8D1C-98B9-77A4-B38A-2E0FE5016C0C}"/>
              </a:ext>
            </a:extLst>
          </p:cNvPr>
          <p:cNvGraphicFramePr>
            <a:graphicFrameLocks/>
          </p:cNvGraphicFramePr>
          <p:nvPr>
            <p:extLst>
              <p:ext uri="{D42A27DB-BD31-4B8C-83A1-F6EECF244321}">
                <p14:modId xmlns:p14="http://schemas.microsoft.com/office/powerpoint/2010/main" val="498112226"/>
              </p:ext>
            </p:extLst>
          </p:nvPr>
        </p:nvGraphicFramePr>
        <p:xfrm>
          <a:off x="336768" y="1508717"/>
          <a:ext cx="3303917" cy="450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2">
            <a:extLst>
              <a:ext uri="{FF2B5EF4-FFF2-40B4-BE49-F238E27FC236}">
                <a16:creationId xmlns:a16="http://schemas.microsoft.com/office/drawing/2014/main" id="{8D6CFCFD-8011-C1F0-3849-15EB53D742FD}"/>
              </a:ext>
            </a:extLst>
          </p:cNvPr>
          <p:cNvGraphicFramePr>
            <a:graphicFrameLocks/>
          </p:cNvGraphicFramePr>
          <p:nvPr>
            <p:extLst>
              <p:ext uri="{D42A27DB-BD31-4B8C-83A1-F6EECF244321}">
                <p14:modId xmlns:p14="http://schemas.microsoft.com/office/powerpoint/2010/main" val="3669615208"/>
              </p:ext>
            </p:extLst>
          </p:nvPr>
        </p:nvGraphicFramePr>
        <p:xfrm>
          <a:off x="3751412" y="1508717"/>
          <a:ext cx="3303917" cy="44243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6" name="Picture 15">
            <a:extLst>
              <a:ext uri="{FF2B5EF4-FFF2-40B4-BE49-F238E27FC236}">
                <a16:creationId xmlns:a16="http://schemas.microsoft.com/office/drawing/2014/main" id="{023EC361-9556-8509-64D9-EEAF5FBBBDEA}"/>
              </a:ext>
            </a:extLst>
          </p:cNvPr>
          <p:cNvPicPr>
            <a:picLocks noChangeAspect="1"/>
          </p:cNvPicPr>
          <p:nvPr/>
        </p:nvPicPr>
        <p:blipFill>
          <a:blip r:embed="rId12"/>
          <a:stretch>
            <a:fillRect/>
          </a:stretch>
        </p:blipFill>
        <p:spPr>
          <a:xfrm>
            <a:off x="7166056" y="1550946"/>
            <a:ext cx="1759789" cy="4633264"/>
          </a:xfrm>
          <a:prstGeom prst="rect">
            <a:avLst/>
          </a:prstGeom>
          <a:ln w="38100">
            <a:solidFill>
              <a:srgbClr val="0000FF"/>
            </a:solidFill>
          </a:ln>
        </p:spPr>
      </p:pic>
    </p:spTree>
    <p:extLst>
      <p:ext uri="{BB962C8B-B14F-4D97-AF65-F5344CB8AC3E}">
        <p14:creationId xmlns:p14="http://schemas.microsoft.com/office/powerpoint/2010/main" val="2802359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D3B9-4FD2-68D1-7BD3-1F99B107B51E}"/>
              </a:ext>
            </a:extLst>
          </p:cNvPr>
          <p:cNvSpPr>
            <a:spLocks noGrp="1"/>
          </p:cNvSpPr>
          <p:nvPr>
            <p:ph type="title"/>
          </p:nvPr>
        </p:nvSpPr>
        <p:spPr>
          <a:xfrm>
            <a:off x="387111" y="451389"/>
            <a:ext cx="7886700" cy="937463"/>
          </a:xfrm>
        </p:spPr>
        <p:txBody>
          <a:bodyPr>
            <a:normAutofit/>
          </a:bodyPr>
          <a:lstStyle/>
          <a:p>
            <a:r>
              <a:rPr lang="en-US" sz="3200" dirty="0"/>
              <a:t>Dashboard/Menu</a:t>
            </a:r>
          </a:p>
        </p:txBody>
      </p:sp>
      <p:graphicFrame>
        <p:nvGraphicFramePr>
          <p:cNvPr id="3" name="Content Placeholder 2">
            <a:extLst>
              <a:ext uri="{FF2B5EF4-FFF2-40B4-BE49-F238E27FC236}">
                <a16:creationId xmlns:a16="http://schemas.microsoft.com/office/drawing/2014/main" id="{DF90AAA0-97BA-14C2-9C82-C8128CA1FCB0}"/>
              </a:ext>
            </a:extLst>
          </p:cNvPr>
          <p:cNvGraphicFramePr>
            <a:graphicFrameLocks/>
          </p:cNvGraphicFramePr>
          <p:nvPr>
            <p:extLst>
              <p:ext uri="{D42A27DB-BD31-4B8C-83A1-F6EECF244321}">
                <p14:modId xmlns:p14="http://schemas.microsoft.com/office/powerpoint/2010/main" val="2695243703"/>
              </p:ext>
            </p:extLst>
          </p:nvPr>
        </p:nvGraphicFramePr>
        <p:xfrm>
          <a:off x="456122" y="1388852"/>
          <a:ext cx="2399222" cy="4537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89ED06F4-23AD-D4F4-F997-1D4BD158F35B}"/>
              </a:ext>
            </a:extLst>
          </p:cNvPr>
          <p:cNvPicPr>
            <a:picLocks noChangeAspect="1"/>
          </p:cNvPicPr>
          <p:nvPr/>
        </p:nvPicPr>
        <p:blipFill>
          <a:blip r:embed="rId7"/>
          <a:stretch>
            <a:fillRect/>
          </a:stretch>
        </p:blipFill>
        <p:spPr>
          <a:xfrm>
            <a:off x="2958758" y="2639683"/>
            <a:ext cx="5647643" cy="2829465"/>
          </a:xfrm>
          <a:prstGeom prst="rect">
            <a:avLst/>
          </a:prstGeom>
          <a:ln w="38100">
            <a:solidFill>
              <a:srgbClr val="0000FF"/>
            </a:solidFill>
          </a:ln>
        </p:spPr>
      </p:pic>
    </p:spTree>
    <p:extLst>
      <p:ext uri="{BB962C8B-B14F-4D97-AF65-F5344CB8AC3E}">
        <p14:creationId xmlns:p14="http://schemas.microsoft.com/office/powerpoint/2010/main" val="738799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D99D0-D0E6-711A-68B5-684A5611D4BE}"/>
              </a:ext>
            </a:extLst>
          </p:cNvPr>
          <p:cNvSpPr>
            <a:spLocks noGrp="1"/>
          </p:cNvSpPr>
          <p:nvPr>
            <p:ph type="title"/>
          </p:nvPr>
        </p:nvSpPr>
        <p:spPr>
          <a:xfrm>
            <a:off x="482001" y="554907"/>
            <a:ext cx="7886700" cy="661417"/>
          </a:xfrm>
        </p:spPr>
        <p:txBody>
          <a:bodyPr>
            <a:normAutofit/>
          </a:bodyPr>
          <a:lstStyle/>
          <a:p>
            <a:r>
              <a:rPr lang="en-US" sz="3200" dirty="0"/>
              <a:t>Dashboard Highlights</a:t>
            </a:r>
          </a:p>
        </p:txBody>
      </p:sp>
      <p:graphicFrame>
        <p:nvGraphicFramePr>
          <p:cNvPr id="5" name="Content Placeholder 2">
            <a:extLst>
              <a:ext uri="{FF2B5EF4-FFF2-40B4-BE49-F238E27FC236}">
                <a16:creationId xmlns:a16="http://schemas.microsoft.com/office/drawing/2014/main" id="{6908E4F3-5819-FDB2-4E96-E01399B7C028}"/>
              </a:ext>
            </a:extLst>
          </p:cNvPr>
          <p:cNvGraphicFramePr>
            <a:graphicFrameLocks/>
          </p:cNvGraphicFramePr>
          <p:nvPr>
            <p:extLst>
              <p:ext uri="{D42A27DB-BD31-4B8C-83A1-F6EECF244321}">
                <p14:modId xmlns:p14="http://schemas.microsoft.com/office/powerpoint/2010/main" val="210730228"/>
              </p:ext>
            </p:extLst>
          </p:nvPr>
        </p:nvGraphicFramePr>
        <p:xfrm>
          <a:off x="581025" y="1587260"/>
          <a:ext cx="3921964" cy="3832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30ED7092-7FE3-8874-7B0C-7C077396C2F5}"/>
              </a:ext>
            </a:extLst>
          </p:cNvPr>
          <p:cNvPicPr>
            <a:picLocks noChangeAspect="1"/>
          </p:cNvPicPr>
          <p:nvPr/>
        </p:nvPicPr>
        <p:blipFill>
          <a:blip r:embed="rId7"/>
          <a:stretch>
            <a:fillRect/>
          </a:stretch>
        </p:blipFill>
        <p:spPr>
          <a:xfrm>
            <a:off x="5258748" y="1690778"/>
            <a:ext cx="3256602" cy="1922718"/>
          </a:xfrm>
          <a:prstGeom prst="rect">
            <a:avLst/>
          </a:prstGeom>
          <a:ln w="57150">
            <a:solidFill>
              <a:srgbClr val="0000FF"/>
            </a:solidFill>
          </a:ln>
        </p:spPr>
      </p:pic>
    </p:spTree>
    <p:extLst>
      <p:ext uri="{BB962C8B-B14F-4D97-AF65-F5344CB8AC3E}">
        <p14:creationId xmlns:p14="http://schemas.microsoft.com/office/powerpoint/2010/main" val="731578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DF2C-D029-DE2A-5ACF-CDDB4686EAEA}"/>
              </a:ext>
            </a:extLst>
          </p:cNvPr>
          <p:cNvSpPr>
            <a:spLocks noGrp="1"/>
          </p:cNvSpPr>
          <p:nvPr>
            <p:ph type="title"/>
          </p:nvPr>
        </p:nvSpPr>
        <p:spPr>
          <a:xfrm>
            <a:off x="231835" y="510367"/>
            <a:ext cx="7886700" cy="825319"/>
          </a:xfrm>
        </p:spPr>
        <p:txBody>
          <a:bodyPr>
            <a:normAutofit/>
          </a:bodyPr>
          <a:lstStyle/>
          <a:p>
            <a:r>
              <a:rPr lang="en-US" sz="3200" dirty="0"/>
              <a:t>Dashboard/Highlights</a:t>
            </a:r>
          </a:p>
        </p:txBody>
      </p:sp>
      <p:graphicFrame>
        <p:nvGraphicFramePr>
          <p:cNvPr id="3" name="Content Placeholder 2">
            <a:extLst>
              <a:ext uri="{FF2B5EF4-FFF2-40B4-BE49-F238E27FC236}">
                <a16:creationId xmlns:a16="http://schemas.microsoft.com/office/drawing/2014/main" id="{425E0E7B-26B1-B5F7-4511-61B3AC55EAE0}"/>
              </a:ext>
            </a:extLst>
          </p:cNvPr>
          <p:cNvGraphicFramePr>
            <a:graphicFrameLocks/>
          </p:cNvGraphicFramePr>
          <p:nvPr>
            <p:extLst>
              <p:ext uri="{D42A27DB-BD31-4B8C-83A1-F6EECF244321}">
                <p14:modId xmlns:p14="http://schemas.microsoft.com/office/powerpoint/2010/main" val="3743326370"/>
              </p:ext>
            </p:extLst>
          </p:nvPr>
        </p:nvGraphicFramePr>
        <p:xfrm>
          <a:off x="345057" y="1335686"/>
          <a:ext cx="3898176" cy="4751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198A3AF7-73C6-D35E-57BA-B6E58E740222}"/>
              </a:ext>
            </a:extLst>
          </p:cNvPr>
          <p:cNvPicPr>
            <a:picLocks noChangeAspect="1"/>
          </p:cNvPicPr>
          <p:nvPr/>
        </p:nvPicPr>
        <p:blipFill>
          <a:blip r:embed="rId7"/>
          <a:stretch>
            <a:fillRect/>
          </a:stretch>
        </p:blipFill>
        <p:spPr>
          <a:xfrm>
            <a:off x="4373593" y="2199133"/>
            <a:ext cx="2613848" cy="2459729"/>
          </a:xfrm>
          <a:prstGeom prst="rect">
            <a:avLst/>
          </a:prstGeom>
          <a:ln w="38100">
            <a:solidFill>
              <a:srgbClr val="0000FF"/>
            </a:solidFill>
          </a:ln>
        </p:spPr>
      </p:pic>
      <p:pic>
        <p:nvPicPr>
          <p:cNvPr id="8" name="Picture 7">
            <a:extLst>
              <a:ext uri="{FF2B5EF4-FFF2-40B4-BE49-F238E27FC236}">
                <a16:creationId xmlns:a16="http://schemas.microsoft.com/office/drawing/2014/main" id="{D50A498B-87D3-D803-0BA2-51CE6E63F82A}"/>
              </a:ext>
            </a:extLst>
          </p:cNvPr>
          <p:cNvPicPr>
            <a:picLocks noChangeAspect="1"/>
          </p:cNvPicPr>
          <p:nvPr/>
        </p:nvPicPr>
        <p:blipFill>
          <a:blip r:embed="rId8"/>
          <a:stretch>
            <a:fillRect/>
          </a:stretch>
        </p:blipFill>
        <p:spPr>
          <a:xfrm>
            <a:off x="7120857" y="2199133"/>
            <a:ext cx="1678086" cy="2459729"/>
          </a:xfrm>
          <a:prstGeom prst="rect">
            <a:avLst/>
          </a:prstGeom>
          <a:ln w="38100">
            <a:solidFill>
              <a:srgbClr val="0000FF"/>
            </a:solidFill>
          </a:ln>
        </p:spPr>
      </p:pic>
    </p:spTree>
    <p:extLst>
      <p:ext uri="{BB962C8B-B14F-4D97-AF65-F5344CB8AC3E}">
        <p14:creationId xmlns:p14="http://schemas.microsoft.com/office/powerpoint/2010/main" val="36257834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135</TotalTime>
  <Words>612</Words>
  <Application>Microsoft Office PowerPoint</Application>
  <PresentationFormat>On-screen Show (4:3)</PresentationFormat>
  <Paragraphs>67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Wingdings</vt:lpstr>
      <vt:lpstr>Office Theme</vt:lpstr>
      <vt:lpstr>My Health Portal</vt:lpstr>
      <vt:lpstr>My Health Portal</vt:lpstr>
      <vt:lpstr>Dashboard/Menu</vt:lpstr>
      <vt:lpstr>Dashboard/Menu</vt:lpstr>
      <vt:lpstr>Change to Location of Features</vt:lpstr>
      <vt:lpstr>Dashboard/Menu</vt:lpstr>
      <vt:lpstr>Dashboard/Menu</vt:lpstr>
      <vt:lpstr>Dashboard Highlights</vt:lpstr>
      <vt:lpstr>Dashboard/Highlights</vt:lpstr>
    </vt:vector>
  </TitlesOfParts>
  <Company>TSMH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Liberty Seldon</dc:creator>
  <cp:lastModifiedBy>Kenzi Jones</cp:lastModifiedBy>
  <cp:revision>8</cp:revision>
  <dcterms:created xsi:type="dcterms:W3CDTF">2023-05-23T18:41:56Z</dcterms:created>
  <dcterms:modified xsi:type="dcterms:W3CDTF">2026-10-20T22:11:59Z</dcterms:modified>
</cp:coreProperties>
</file>